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3"/>
  </p:notesMasterIdLst>
  <p:sldIdLst>
    <p:sldId id="257" r:id="rId2"/>
    <p:sldId id="261" r:id="rId3"/>
    <p:sldId id="259" r:id="rId4"/>
    <p:sldId id="268" r:id="rId5"/>
    <p:sldId id="264" r:id="rId6"/>
    <p:sldId id="263" r:id="rId7"/>
    <p:sldId id="267" r:id="rId8"/>
    <p:sldId id="262" r:id="rId9"/>
    <p:sldId id="265" r:id="rId10"/>
    <p:sldId id="266" r:id="rId11"/>
    <p:sldId id="260" r:id="rId12"/>
  </p:sldIdLst>
  <p:sldSz cx="20104100" cy="11309350"/>
  <p:notesSz cx="20104100" cy="11309350"/>
  <p:defaultTextStyle>
    <a:defPPr>
      <a:defRPr kern="0"/>
    </a:defPPr>
  </p:defaultTextStyle>
  <p:extLst>
    <p:ext uri="{EFAFB233-063F-42B5-8137-9DF3F51BA10A}">
      <p15:sldGuideLst xmlns:p15="http://schemas.microsoft.com/office/powerpoint/2012/main">
        <p15:guide id="1" orient="horz" pos="895" userDrawn="1">
          <p15:clr>
            <a:srgbClr val="A4A3A4"/>
          </p15:clr>
        </p15:guide>
        <p15:guide id="2" pos="379"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B4C60"/>
    <a:srgbClr val="F7E0C8"/>
    <a:srgbClr val="58C0C5"/>
    <a:srgbClr val="FCD492"/>
    <a:srgbClr val="233B6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085"/>
    <p:restoredTop sz="94637"/>
  </p:normalViewPr>
  <p:slideViewPr>
    <p:cSldViewPr>
      <p:cViewPr varScale="1">
        <p:scale>
          <a:sx n="85" d="100"/>
          <a:sy n="85" d="100"/>
        </p:scale>
        <p:origin x="2264" y="488"/>
      </p:cViewPr>
      <p:guideLst>
        <p:guide orient="horz" pos="895"/>
        <p:guide pos="379"/>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80" d="100"/>
        <a:sy n="80" d="100"/>
      </p:scale>
      <p:origin x="0" y="0"/>
    </p:cViewPr>
  </p:sorterViewPr>
  <p:gridSpacing cx="75609" cy="75609"/>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11387138" y="0"/>
            <a:ext cx="8712200" cy="566738"/>
          </a:xfrm>
          <a:prstGeom prst="rect">
            <a:avLst/>
          </a:prstGeom>
        </p:spPr>
        <p:txBody>
          <a:bodyPr vert="horz" lIns="91440" tIns="45720" rIns="91440" bIns="45720" rtlCol="0"/>
          <a:lstStyle>
            <a:lvl1pPr algn="r">
              <a:defRPr sz="1200"/>
            </a:lvl1pPr>
          </a:lstStyle>
          <a:p>
            <a:fld id="{553B65FE-4628-AD49-A4D0-02450E4F305D}" type="datetimeFigureOut">
              <a:rPr lang="pl-PL" smtClean="0"/>
              <a:t>29.08.2026</a:t>
            </a:fld>
            <a:endParaRPr lang="pl-PL"/>
          </a:p>
        </p:txBody>
      </p:sp>
      <p:sp>
        <p:nvSpPr>
          <p:cNvPr id="4" name="Symbol zastępczy obrazu slajdu 3"/>
          <p:cNvSpPr>
            <a:spLocks noGrp="1" noRot="1" noChangeAspect="1"/>
          </p:cNvSpPr>
          <p:nvPr>
            <p:ph type="sldImg" idx="2"/>
          </p:nvPr>
        </p:nvSpPr>
        <p:spPr>
          <a:xfrm>
            <a:off x="6659563" y="1414463"/>
            <a:ext cx="6784975" cy="381635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2009775" y="5441950"/>
            <a:ext cx="16084550" cy="4454525"/>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10742613"/>
            <a:ext cx="8712200" cy="56673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11387138" y="10742613"/>
            <a:ext cx="8712200" cy="566737"/>
          </a:xfrm>
          <a:prstGeom prst="rect">
            <a:avLst/>
          </a:prstGeom>
        </p:spPr>
        <p:txBody>
          <a:bodyPr vert="horz" lIns="91440" tIns="45720" rIns="91440" bIns="45720" rtlCol="0" anchor="b"/>
          <a:lstStyle>
            <a:lvl1pPr algn="r">
              <a:defRPr sz="1200"/>
            </a:lvl1pPr>
          </a:lstStyle>
          <a:p>
            <a:fld id="{0F14864E-77C6-834A-97A1-1AB414857CE2}" type="slidenum">
              <a:rPr lang="pl-PL" smtClean="0"/>
              <a:t>‹#›</a:t>
            </a:fld>
            <a:endParaRPr lang="pl-PL"/>
          </a:p>
        </p:txBody>
      </p:sp>
    </p:spTree>
    <p:extLst>
      <p:ext uri="{BB962C8B-B14F-4D97-AF65-F5344CB8AC3E}">
        <p14:creationId xmlns:p14="http://schemas.microsoft.com/office/powerpoint/2010/main" val="35992113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dirty="0"/>
              <a:t>Slajd tytułowy prezentacji; pole do uzupełnienia tytułu; w zależności od długości tytułu / podtytułu należy dostosować wielkość tekstu</a:t>
            </a:r>
          </a:p>
        </p:txBody>
      </p:sp>
      <p:sp>
        <p:nvSpPr>
          <p:cNvPr id="4" name="Symbol zastępczy numeru slajdu 3"/>
          <p:cNvSpPr>
            <a:spLocks noGrp="1"/>
          </p:cNvSpPr>
          <p:nvPr>
            <p:ph type="sldNum" sz="quarter" idx="5"/>
          </p:nvPr>
        </p:nvSpPr>
        <p:spPr/>
        <p:txBody>
          <a:bodyPr/>
          <a:lstStyle/>
          <a:p>
            <a:fld id="{0F14864E-77C6-834A-97A1-1AB414857CE2}" type="slidenum">
              <a:rPr lang="pl-PL" smtClean="0"/>
              <a:t>1</a:t>
            </a:fld>
            <a:endParaRPr lang="pl-PL" dirty="0"/>
          </a:p>
        </p:txBody>
      </p:sp>
    </p:spTree>
    <p:extLst>
      <p:ext uri="{BB962C8B-B14F-4D97-AF65-F5344CB8AC3E}">
        <p14:creationId xmlns:p14="http://schemas.microsoft.com/office/powerpoint/2010/main" val="11143846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BFE934-D49C-01D1-7FDB-992737BEB21B}"/>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B5737E23-B359-7909-0847-87F0A9C5DD57}"/>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4902E8C3-DDC9-EDEE-01F8-184559A67C6B}"/>
              </a:ext>
            </a:extLst>
          </p:cNvPr>
          <p:cNvSpPr>
            <a:spLocks noGrp="1"/>
          </p:cNvSpPr>
          <p:nvPr>
            <p:ph type="body" idx="1"/>
          </p:nvPr>
        </p:nvSpPr>
        <p:spPr/>
        <p:txBody>
          <a:bodyPr/>
          <a:lstStyle/>
          <a:p>
            <a:r>
              <a:rPr lang="pl-PL"/>
              <a:t>Plansza do wypełnienia treścią; układ przykładowy</a:t>
            </a:r>
          </a:p>
          <a:p>
            <a:r>
              <a:rPr lang="pl-PL"/>
              <a:t>Powiel slajd</a:t>
            </a:r>
          </a:p>
          <a:p>
            <a:r>
              <a:rPr lang="pl-PL"/>
              <a:t>Dostosuj układ</a:t>
            </a:r>
          </a:p>
        </p:txBody>
      </p:sp>
      <p:sp>
        <p:nvSpPr>
          <p:cNvPr id="4" name="Symbol zastępczy numeru slajdu 3">
            <a:extLst>
              <a:ext uri="{FF2B5EF4-FFF2-40B4-BE49-F238E27FC236}">
                <a16:creationId xmlns:a16="http://schemas.microsoft.com/office/drawing/2014/main" id="{0223DCAB-DBEB-A1CC-D5D0-9838831F31FF}"/>
              </a:ext>
            </a:extLst>
          </p:cNvPr>
          <p:cNvSpPr>
            <a:spLocks noGrp="1"/>
          </p:cNvSpPr>
          <p:nvPr>
            <p:ph type="sldNum" sz="quarter" idx="5"/>
          </p:nvPr>
        </p:nvSpPr>
        <p:spPr/>
        <p:txBody>
          <a:bodyPr/>
          <a:lstStyle/>
          <a:p>
            <a:fld id="{0F14864E-77C6-834A-97A1-1AB414857CE2}" type="slidenum">
              <a:rPr lang="pl-PL" smtClean="0"/>
              <a:t>10</a:t>
            </a:fld>
            <a:endParaRPr lang="pl-PL"/>
          </a:p>
        </p:txBody>
      </p:sp>
    </p:spTree>
    <p:extLst>
      <p:ext uri="{BB962C8B-B14F-4D97-AF65-F5344CB8AC3E}">
        <p14:creationId xmlns:p14="http://schemas.microsoft.com/office/powerpoint/2010/main" val="35788901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a:t>Plansza logo; nieedytowalna</a:t>
            </a:r>
          </a:p>
        </p:txBody>
      </p:sp>
      <p:sp>
        <p:nvSpPr>
          <p:cNvPr id="4" name="Symbol zastępczy numeru slajdu 3"/>
          <p:cNvSpPr>
            <a:spLocks noGrp="1"/>
          </p:cNvSpPr>
          <p:nvPr>
            <p:ph type="sldNum" sz="quarter" idx="5"/>
          </p:nvPr>
        </p:nvSpPr>
        <p:spPr/>
        <p:txBody>
          <a:bodyPr/>
          <a:lstStyle/>
          <a:p>
            <a:fld id="{0F14864E-77C6-834A-97A1-1AB414857CE2}" type="slidenum">
              <a:rPr lang="pl-PL" smtClean="0"/>
              <a:t>11</a:t>
            </a:fld>
            <a:endParaRPr lang="pl-PL"/>
          </a:p>
        </p:txBody>
      </p:sp>
    </p:spTree>
    <p:extLst>
      <p:ext uri="{BB962C8B-B14F-4D97-AF65-F5344CB8AC3E}">
        <p14:creationId xmlns:p14="http://schemas.microsoft.com/office/powerpoint/2010/main" val="40924970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AF761F-913C-3C4F-3562-73C7784C0007}"/>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800E17EE-B58A-BB16-E915-7A2AC55DE6EE}"/>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5365A97F-440D-4355-FA5F-BA73124BDEE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dirty="0"/>
              <a:t>Slajd tytułowy prezentacji; pole do uzupełnienia tytułu; w zależności od długości tytułu / podtytułu należy dostosować wielkość tekstu</a:t>
            </a:r>
          </a:p>
        </p:txBody>
      </p:sp>
      <p:sp>
        <p:nvSpPr>
          <p:cNvPr id="4" name="Symbol zastępczy numeru slajdu 3">
            <a:extLst>
              <a:ext uri="{FF2B5EF4-FFF2-40B4-BE49-F238E27FC236}">
                <a16:creationId xmlns:a16="http://schemas.microsoft.com/office/drawing/2014/main" id="{E1817D65-3F43-BE78-5665-570950DB889E}"/>
              </a:ext>
            </a:extLst>
          </p:cNvPr>
          <p:cNvSpPr>
            <a:spLocks noGrp="1"/>
          </p:cNvSpPr>
          <p:nvPr>
            <p:ph type="sldNum" sz="quarter" idx="5"/>
          </p:nvPr>
        </p:nvSpPr>
        <p:spPr/>
        <p:txBody>
          <a:bodyPr/>
          <a:lstStyle/>
          <a:p>
            <a:fld id="{0F14864E-77C6-834A-97A1-1AB414857CE2}" type="slidenum">
              <a:rPr lang="pl-PL" smtClean="0"/>
              <a:t>2</a:t>
            </a:fld>
            <a:endParaRPr lang="pl-PL" dirty="0"/>
          </a:p>
        </p:txBody>
      </p:sp>
    </p:spTree>
    <p:extLst>
      <p:ext uri="{BB962C8B-B14F-4D97-AF65-F5344CB8AC3E}">
        <p14:creationId xmlns:p14="http://schemas.microsoft.com/office/powerpoint/2010/main" val="28015368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a:t>Plansza do wypełnienia treścią; układ przykładowy</a:t>
            </a:r>
          </a:p>
          <a:p>
            <a:r>
              <a:rPr lang="pl-PL"/>
              <a:t>Powiel slajd</a:t>
            </a:r>
          </a:p>
          <a:p>
            <a:r>
              <a:rPr lang="pl-PL"/>
              <a:t>Dostosuj układ</a:t>
            </a:r>
          </a:p>
        </p:txBody>
      </p:sp>
      <p:sp>
        <p:nvSpPr>
          <p:cNvPr id="4" name="Symbol zastępczy numeru slajdu 3"/>
          <p:cNvSpPr>
            <a:spLocks noGrp="1"/>
          </p:cNvSpPr>
          <p:nvPr>
            <p:ph type="sldNum" sz="quarter" idx="5"/>
          </p:nvPr>
        </p:nvSpPr>
        <p:spPr/>
        <p:txBody>
          <a:bodyPr/>
          <a:lstStyle/>
          <a:p>
            <a:fld id="{0F14864E-77C6-834A-97A1-1AB414857CE2}" type="slidenum">
              <a:rPr lang="pl-PL" smtClean="0"/>
              <a:t>3</a:t>
            </a:fld>
            <a:endParaRPr lang="pl-PL"/>
          </a:p>
        </p:txBody>
      </p:sp>
    </p:spTree>
    <p:extLst>
      <p:ext uri="{BB962C8B-B14F-4D97-AF65-F5344CB8AC3E}">
        <p14:creationId xmlns:p14="http://schemas.microsoft.com/office/powerpoint/2010/main" val="27492911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FFBCD9-D465-0904-E6A2-1BF6879B2428}"/>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4D45D911-9696-5738-7B88-43CDF536C773}"/>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3469E336-0234-DDAE-11A1-EE61FC813708}"/>
              </a:ext>
            </a:extLst>
          </p:cNvPr>
          <p:cNvSpPr>
            <a:spLocks noGrp="1"/>
          </p:cNvSpPr>
          <p:nvPr>
            <p:ph type="body" idx="1"/>
          </p:nvPr>
        </p:nvSpPr>
        <p:spPr/>
        <p:txBody>
          <a:bodyPr/>
          <a:lstStyle/>
          <a:p>
            <a:r>
              <a:rPr lang="pl-PL"/>
              <a:t>Plansza do wypełnienia treścią; układ przykładowy</a:t>
            </a:r>
          </a:p>
          <a:p>
            <a:r>
              <a:rPr lang="pl-PL"/>
              <a:t>Powiel slajd</a:t>
            </a:r>
          </a:p>
          <a:p>
            <a:r>
              <a:rPr lang="pl-PL"/>
              <a:t>Dostosuj układ</a:t>
            </a:r>
          </a:p>
        </p:txBody>
      </p:sp>
      <p:sp>
        <p:nvSpPr>
          <p:cNvPr id="4" name="Symbol zastępczy numeru slajdu 3">
            <a:extLst>
              <a:ext uri="{FF2B5EF4-FFF2-40B4-BE49-F238E27FC236}">
                <a16:creationId xmlns:a16="http://schemas.microsoft.com/office/drawing/2014/main" id="{B41B1E91-B60D-90C5-8894-8274E7D06981}"/>
              </a:ext>
            </a:extLst>
          </p:cNvPr>
          <p:cNvSpPr>
            <a:spLocks noGrp="1"/>
          </p:cNvSpPr>
          <p:nvPr>
            <p:ph type="sldNum" sz="quarter" idx="5"/>
          </p:nvPr>
        </p:nvSpPr>
        <p:spPr/>
        <p:txBody>
          <a:bodyPr/>
          <a:lstStyle/>
          <a:p>
            <a:fld id="{0F14864E-77C6-834A-97A1-1AB414857CE2}" type="slidenum">
              <a:rPr lang="pl-PL" smtClean="0"/>
              <a:t>4</a:t>
            </a:fld>
            <a:endParaRPr lang="pl-PL"/>
          </a:p>
        </p:txBody>
      </p:sp>
    </p:spTree>
    <p:extLst>
      <p:ext uri="{BB962C8B-B14F-4D97-AF65-F5344CB8AC3E}">
        <p14:creationId xmlns:p14="http://schemas.microsoft.com/office/powerpoint/2010/main" val="24050247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CDD469-4295-243C-081C-6EE4DD4E5934}"/>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D2A0311F-DAAF-1334-5729-4476C73D8EA6}"/>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7E4577AB-44CD-5812-0C35-A2D5B4EA126D}"/>
              </a:ext>
            </a:extLst>
          </p:cNvPr>
          <p:cNvSpPr>
            <a:spLocks noGrp="1"/>
          </p:cNvSpPr>
          <p:nvPr>
            <p:ph type="body" idx="1"/>
          </p:nvPr>
        </p:nvSpPr>
        <p:spPr/>
        <p:txBody>
          <a:bodyPr/>
          <a:lstStyle/>
          <a:p>
            <a:r>
              <a:rPr lang="pl-PL"/>
              <a:t>Plansza do wypełnienia treścią; układ przykładowy</a:t>
            </a:r>
          </a:p>
          <a:p>
            <a:r>
              <a:rPr lang="pl-PL"/>
              <a:t>Powiel slajd</a:t>
            </a:r>
          </a:p>
          <a:p>
            <a:r>
              <a:rPr lang="pl-PL"/>
              <a:t>Dostosuj układ</a:t>
            </a:r>
          </a:p>
        </p:txBody>
      </p:sp>
      <p:sp>
        <p:nvSpPr>
          <p:cNvPr id="4" name="Symbol zastępczy numeru slajdu 3">
            <a:extLst>
              <a:ext uri="{FF2B5EF4-FFF2-40B4-BE49-F238E27FC236}">
                <a16:creationId xmlns:a16="http://schemas.microsoft.com/office/drawing/2014/main" id="{B12922D0-2A75-E4C6-EC98-B8308127C64E}"/>
              </a:ext>
            </a:extLst>
          </p:cNvPr>
          <p:cNvSpPr>
            <a:spLocks noGrp="1"/>
          </p:cNvSpPr>
          <p:nvPr>
            <p:ph type="sldNum" sz="quarter" idx="5"/>
          </p:nvPr>
        </p:nvSpPr>
        <p:spPr/>
        <p:txBody>
          <a:bodyPr/>
          <a:lstStyle/>
          <a:p>
            <a:fld id="{0F14864E-77C6-834A-97A1-1AB414857CE2}" type="slidenum">
              <a:rPr lang="pl-PL" smtClean="0"/>
              <a:t>5</a:t>
            </a:fld>
            <a:endParaRPr lang="pl-PL"/>
          </a:p>
        </p:txBody>
      </p:sp>
    </p:spTree>
    <p:extLst>
      <p:ext uri="{BB962C8B-B14F-4D97-AF65-F5344CB8AC3E}">
        <p14:creationId xmlns:p14="http://schemas.microsoft.com/office/powerpoint/2010/main" val="16913824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94FC14-AD76-4636-A273-90B6653E2C6E}"/>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DC4902E1-D84D-8B83-21AD-513FDF0411F6}"/>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A2437777-B456-2314-6D03-D0E90E96931C}"/>
              </a:ext>
            </a:extLst>
          </p:cNvPr>
          <p:cNvSpPr>
            <a:spLocks noGrp="1"/>
          </p:cNvSpPr>
          <p:nvPr>
            <p:ph type="body" idx="1"/>
          </p:nvPr>
        </p:nvSpPr>
        <p:spPr/>
        <p:txBody>
          <a:bodyPr/>
          <a:lstStyle/>
          <a:p>
            <a:r>
              <a:rPr lang="pl-PL"/>
              <a:t>Plansza do wypełnienia treścią; układ przykładowy</a:t>
            </a:r>
          </a:p>
          <a:p>
            <a:r>
              <a:rPr lang="pl-PL"/>
              <a:t>Powiel slajd</a:t>
            </a:r>
          </a:p>
          <a:p>
            <a:r>
              <a:rPr lang="pl-PL"/>
              <a:t>Dostosuj układ</a:t>
            </a:r>
          </a:p>
        </p:txBody>
      </p:sp>
      <p:sp>
        <p:nvSpPr>
          <p:cNvPr id="4" name="Symbol zastępczy numeru slajdu 3">
            <a:extLst>
              <a:ext uri="{FF2B5EF4-FFF2-40B4-BE49-F238E27FC236}">
                <a16:creationId xmlns:a16="http://schemas.microsoft.com/office/drawing/2014/main" id="{030C4F1E-9F25-03BA-5C37-ECF3806B2E9A}"/>
              </a:ext>
            </a:extLst>
          </p:cNvPr>
          <p:cNvSpPr>
            <a:spLocks noGrp="1"/>
          </p:cNvSpPr>
          <p:nvPr>
            <p:ph type="sldNum" sz="quarter" idx="5"/>
          </p:nvPr>
        </p:nvSpPr>
        <p:spPr/>
        <p:txBody>
          <a:bodyPr/>
          <a:lstStyle/>
          <a:p>
            <a:fld id="{0F14864E-77C6-834A-97A1-1AB414857CE2}" type="slidenum">
              <a:rPr lang="pl-PL" smtClean="0"/>
              <a:t>6</a:t>
            </a:fld>
            <a:endParaRPr lang="pl-PL"/>
          </a:p>
        </p:txBody>
      </p:sp>
    </p:spTree>
    <p:extLst>
      <p:ext uri="{BB962C8B-B14F-4D97-AF65-F5344CB8AC3E}">
        <p14:creationId xmlns:p14="http://schemas.microsoft.com/office/powerpoint/2010/main" val="3598796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6B6644-62B0-5A37-88A3-88C5F1E1A849}"/>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B63F8642-6B45-0FFF-3932-8A00E83E8F4D}"/>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55DF0C55-0930-9DF8-267B-395100BC985D}"/>
              </a:ext>
            </a:extLst>
          </p:cNvPr>
          <p:cNvSpPr>
            <a:spLocks noGrp="1"/>
          </p:cNvSpPr>
          <p:nvPr>
            <p:ph type="body" idx="1"/>
          </p:nvPr>
        </p:nvSpPr>
        <p:spPr/>
        <p:txBody>
          <a:bodyPr/>
          <a:lstStyle/>
          <a:p>
            <a:r>
              <a:rPr lang="pl-PL"/>
              <a:t>Plansza do wypełnienia treścią; układ przykładowy</a:t>
            </a:r>
          </a:p>
          <a:p>
            <a:r>
              <a:rPr lang="pl-PL"/>
              <a:t>Powiel slajd</a:t>
            </a:r>
          </a:p>
          <a:p>
            <a:r>
              <a:rPr lang="pl-PL"/>
              <a:t>Dostosuj układ</a:t>
            </a:r>
          </a:p>
        </p:txBody>
      </p:sp>
      <p:sp>
        <p:nvSpPr>
          <p:cNvPr id="4" name="Symbol zastępczy numeru slajdu 3">
            <a:extLst>
              <a:ext uri="{FF2B5EF4-FFF2-40B4-BE49-F238E27FC236}">
                <a16:creationId xmlns:a16="http://schemas.microsoft.com/office/drawing/2014/main" id="{980AB670-7D0A-1D04-3A83-B8C3C60D0E4F}"/>
              </a:ext>
            </a:extLst>
          </p:cNvPr>
          <p:cNvSpPr>
            <a:spLocks noGrp="1"/>
          </p:cNvSpPr>
          <p:nvPr>
            <p:ph type="sldNum" sz="quarter" idx="5"/>
          </p:nvPr>
        </p:nvSpPr>
        <p:spPr/>
        <p:txBody>
          <a:bodyPr/>
          <a:lstStyle/>
          <a:p>
            <a:fld id="{0F14864E-77C6-834A-97A1-1AB414857CE2}" type="slidenum">
              <a:rPr lang="pl-PL" smtClean="0"/>
              <a:t>7</a:t>
            </a:fld>
            <a:endParaRPr lang="pl-PL"/>
          </a:p>
        </p:txBody>
      </p:sp>
    </p:spTree>
    <p:extLst>
      <p:ext uri="{BB962C8B-B14F-4D97-AF65-F5344CB8AC3E}">
        <p14:creationId xmlns:p14="http://schemas.microsoft.com/office/powerpoint/2010/main" val="16290458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A28505-BA07-F63B-7066-E22942D1DA23}"/>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0F88F209-5CE7-0CA7-70C7-92C75C2744B4}"/>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34DEF818-E585-180C-DCFC-7BF8845CBF98}"/>
              </a:ext>
            </a:extLst>
          </p:cNvPr>
          <p:cNvSpPr>
            <a:spLocks noGrp="1"/>
          </p:cNvSpPr>
          <p:nvPr>
            <p:ph type="body" idx="1"/>
          </p:nvPr>
        </p:nvSpPr>
        <p:spPr/>
        <p:txBody>
          <a:bodyPr/>
          <a:lstStyle/>
          <a:p>
            <a:r>
              <a:rPr lang="pl-PL"/>
              <a:t>Plansza do wypełnienia treścią; układ przykładowy</a:t>
            </a:r>
          </a:p>
          <a:p>
            <a:r>
              <a:rPr lang="pl-PL"/>
              <a:t>Powiel slajd</a:t>
            </a:r>
          </a:p>
          <a:p>
            <a:r>
              <a:rPr lang="pl-PL"/>
              <a:t>Dostosuj układ</a:t>
            </a:r>
          </a:p>
        </p:txBody>
      </p:sp>
      <p:sp>
        <p:nvSpPr>
          <p:cNvPr id="4" name="Symbol zastępczy numeru slajdu 3">
            <a:extLst>
              <a:ext uri="{FF2B5EF4-FFF2-40B4-BE49-F238E27FC236}">
                <a16:creationId xmlns:a16="http://schemas.microsoft.com/office/drawing/2014/main" id="{978217F2-B7D0-8060-10BE-92D6A817011F}"/>
              </a:ext>
            </a:extLst>
          </p:cNvPr>
          <p:cNvSpPr>
            <a:spLocks noGrp="1"/>
          </p:cNvSpPr>
          <p:nvPr>
            <p:ph type="sldNum" sz="quarter" idx="5"/>
          </p:nvPr>
        </p:nvSpPr>
        <p:spPr/>
        <p:txBody>
          <a:bodyPr/>
          <a:lstStyle/>
          <a:p>
            <a:fld id="{0F14864E-77C6-834A-97A1-1AB414857CE2}" type="slidenum">
              <a:rPr lang="pl-PL" smtClean="0"/>
              <a:t>8</a:t>
            </a:fld>
            <a:endParaRPr lang="pl-PL"/>
          </a:p>
        </p:txBody>
      </p:sp>
    </p:spTree>
    <p:extLst>
      <p:ext uri="{BB962C8B-B14F-4D97-AF65-F5344CB8AC3E}">
        <p14:creationId xmlns:p14="http://schemas.microsoft.com/office/powerpoint/2010/main" val="701428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D4E8D0-AE73-44E8-0C4B-47F64E4AD1B5}"/>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67B9C8DC-9D73-527C-82C0-F72A6B40E512}"/>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BAB64C1B-87F0-401D-793B-AFC944D15710}"/>
              </a:ext>
            </a:extLst>
          </p:cNvPr>
          <p:cNvSpPr>
            <a:spLocks noGrp="1"/>
          </p:cNvSpPr>
          <p:nvPr>
            <p:ph type="body" idx="1"/>
          </p:nvPr>
        </p:nvSpPr>
        <p:spPr/>
        <p:txBody>
          <a:bodyPr/>
          <a:lstStyle/>
          <a:p>
            <a:r>
              <a:rPr lang="pl-PL"/>
              <a:t>Plansza do wypełnienia treścią; układ przykładowy</a:t>
            </a:r>
          </a:p>
          <a:p>
            <a:r>
              <a:rPr lang="pl-PL"/>
              <a:t>Powiel slajd</a:t>
            </a:r>
          </a:p>
          <a:p>
            <a:r>
              <a:rPr lang="pl-PL"/>
              <a:t>Dostosuj układ</a:t>
            </a:r>
          </a:p>
        </p:txBody>
      </p:sp>
      <p:sp>
        <p:nvSpPr>
          <p:cNvPr id="4" name="Symbol zastępczy numeru slajdu 3">
            <a:extLst>
              <a:ext uri="{FF2B5EF4-FFF2-40B4-BE49-F238E27FC236}">
                <a16:creationId xmlns:a16="http://schemas.microsoft.com/office/drawing/2014/main" id="{8C8A090B-E0BF-9C93-230A-D62F0881E32E}"/>
              </a:ext>
            </a:extLst>
          </p:cNvPr>
          <p:cNvSpPr>
            <a:spLocks noGrp="1"/>
          </p:cNvSpPr>
          <p:nvPr>
            <p:ph type="sldNum" sz="quarter" idx="5"/>
          </p:nvPr>
        </p:nvSpPr>
        <p:spPr/>
        <p:txBody>
          <a:bodyPr/>
          <a:lstStyle/>
          <a:p>
            <a:fld id="{0F14864E-77C6-834A-97A1-1AB414857CE2}" type="slidenum">
              <a:rPr lang="pl-PL" smtClean="0"/>
              <a:t>9</a:t>
            </a:fld>
            <a:endParaRPr lang="pl-PL"/>
          </a:p>
        </p:txBody>
      </p:sp>
    </p:spTree>
    <p:extLst>
      <p:ext uri="{BB962C8B-B14F-4D97-AF65-F5344CB8AC3E}">
        <p14:creationId xmlns:p14="http://schemas.microsoft.com/office/powerpoint/2010/main" val="21028207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507807" y="3505898"/>
            <a:ext cx="17088486" cy="2374963"/>
          </a:xfrm>
          <a:prstGeom prst="rect">
            <a:avLst/>
          </a:prstGeom>
        </p:spPr>
        <p:txBody>
          <a:bodyPr wrap="square" lIns="0" tIns="0" rIns="0" bIns="0">
            <a:spAutoFit/>
          </a:bodyPr>
          <a:lstStyle>
            <a:lvl1pPr>
              <a:defRPr sz="3850" b="0" i="0">
                <a:solidFill>
                  <a:srgbClr val="3A56A3"/>
                </a:solidFill>
                <a:latin typeface="Futura PT Medium"/>
                <a:cs typeface="Futura PT Medium"/>
              </a:defRPr>
            </a:lvl1pPr>
          </a:lstStyle>
          <a:p>
            <a:endParaRPr/>
          </a:p>
        </p:txBody>
      </p:sp>
      <p:sp>
        <p:nvSpPr>
          <p:cNvPr id="3" name="Holder 3"/>
          <p:cNvSpPr>
            <a:spLocks noGrp="1"/>
          </p:cNvSpPr>
          <p:nvPr>
            <p:ph type="subTitle" idx="4"/>
          </p:nvPr>
        </p:nvSpPr>
        <p:spPr>
          <a:xfrm>
            <a:off x="3015615" y="6333236"/>
            <a:ext cx="14072870" cy="2827337"/>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8/29/26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850" b="0" i="0">
                <a:solidFill>
                  <a:srgbClr val="3A56A3"/>
                </a:solidFill>
                <a:latin typeface="Futura PT Medium"/>
                <a:cs typeface="Futura PT Medium"/>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8/29/26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850" b="0" i="0">
                <a:solidFill>
                  <a:srgbClr val="3A56A3"/>
                </a:solidFill>
                <a:latin typeface="Futura PT Medium"/>
                <a:cs typeface="Futura PT Medium"/>
              </a:defRPr>
            </a:lvl1pPr>
          </a:lstStyle>
          <a:p>
            <a:endParaRPr/>
          </a:p>
        </p:txBody>
      </p:sp>
      <p:sp>
        <p:nvSpPr>
          <p:cNvPr id="3" name="Holder 3"/>
          <p:cNvSpPr>
            <a:spLocks noGrp="1"/>
          </p:cNvSpPr>
          <p:nvPr>
            <p:ph sz="half" idx="2"/>
          </p:nvPr>
        </p:nvSpPr>
        <p:spPr>
          <a:xfrm>
            <a:off x="1005205" y="2601150"/>
            <a:ext cx="8745284" cy="7464171"/>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10353611" y="2601150"/>
            <a:ext cx="8745284" cy="7464171"/>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8/29/26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850" b="0" i="0">
                <a:solidFill>
                  <a:srgbClr val="3A56A3"/>
                </a:solidFill>
                <a:latin typeface="Futura PT Medium"/>
                <a:cs typeface="Futura PT Medium"/>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8/29/26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8/29/26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376951" y="376951"/>
            <a:ext cx="19350355" cy="10554970"/>
          </a:xfrm>
          <a:custGeom>
            <a:avLst/>
            <a:gdLst/>
            <a:ahLst/>
            <a:cxnLst/>
            <a:rect l="l" t="t" r="r" b="b"/>
            <a:pathLst>
              <a:path w="19350355" h="10554970">
                <a:moveTo>
                  <a:pt x="19350196" y="0"/>
                </a:moveTo>
                <a:lnTo>
                  <a:pt x="0" y="0"/>
                </a:lnTo>
                <a:lnTo>
                  <a:pt x="0" y="10554652"/>
                </a:lnTo>
                <a:lnTo>
                  <a:pt x="19350196" y="10554652"/>
                </a:lnTo>
                <a:lnTo>
                  <a:pt x="19350196" y="0"/>
                </a:lnTo>
                <a:close/>
              </a:path>
            </a:pathLst>
          </a:custGeom>
          <a:solidFill>
            <a:srgbClr val="B6D5DE"/>
          </a:solidFill>
        </p:spPr>
        <p:txBody>
          <a:bodyPr wrap="square" lIns="0" tIns="0" rIns="0" bIns="0" rtlCol="0"/>
          <a:lstStyle/>
          <a:p>
            <a:endParaRPr/>
          </a:p>
        </p:txBody>
      </p:sp>
      <p:sp>
        <p:nvSpPr>
          <p:cNvPr id="2" name="Holder 2"/>
          <p:cNvSpPr>
            <a:spLocks noGrp="1"/>
          </p:cNvSpPr>
          <p:nvPr>
            <p:ph type="title"/>
          </p:nvPr>
        </p:nvSpPr>
        <p:spPr>
          <a:xfrm>
            <a:off x="6312975" y="1271145"/>
            <a:ext cx="12103735" cy="1202689"/>
          </a:xfrm>
          <a:prstGeom prst="rect">
            <a:avLst/>
          </a:prstGeom>
        </p:spPr>
        <p:txBody>
          <a:bodyPr wrap="square" lIns="0" tIns="0" rIns="0" bIns="0">
            <a:spAutoFit/>
          </a:bodyPr>
          <a:lstStyle>
            <a:lvl1pPr>
              <a:defRPr sz="3850" b="0" i="0">
                <a:solidFill>
                  <a:srgbClr val="3A56A3"/>
                </a:solidFill>
                <a:latin typeface="Futura PT Medium"/>
                <a:cs typeface="Futura PT Medium"/>
              </a:defRPr>
            </a:lvl1pPr>
          </a:lstStyle>
          <a:p>
            <a:endParaRPr/>
          </a:p>
        </p:txBody>
      </p:sp>
      <p:sp>
        <p:nvSpPr>
          <p:cNvPr id="3" name="Holder 3"/>
          <p:cNvSpPr>
            <a:spLocks noGrp="1"/>
          </p:cNvSpPr>
          <p:nvPr>
            <p:ph type="body" idx="1"/>
          </p:nvPr>
        </p:nvSpPr>
        <p:spPr>
          <a:xfrm>
            <a:off x="1005205" y="2601150"/>
            <a:ext cx="18093690" cy="7464171"/>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6835394" y="10517696"/>
            <a:ext cx="6433312" cy="565467"/>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1005205" y="10517696"/>
            <a:ext cx="4623943" cy="565467"/>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8/29/26</a:t>
            </a:fld>
            <a:endParaRPr lang="en-US"/>
          </a:p>
        </p:txBody>
      </p:sp>
      <p:sp>
        <p:nvSpPr>
          <p:cNvPr id="6" name="Holder 6"/>
          <p:cNvSpPr>
            <a:spLocks noGrp="1"/>
          </p:cNvSpPr>
          <p:nvPr>
            <p:ph type="sldNum" sz="quarter" idx="7"/>
          </p:nvPr>
        </p:nvSpPr>
        <p:spPr>
          <a:xfrm>
            <a:off x="14474953" y="10517696"/>
            <a:ext cx="4623943" cy="565467"/>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6.jpg"/></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6.jp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jp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6.jp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6.jp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6.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3D9214F-FB0C-2F58-28D3-5511FFCA822D}"/>
              </a:ext>
            </a:extLst>
          </p:cNvPr>
          <p:cNvSpPr>
            <a:spLocks noGrp="1"/>
          </p:cNvSpPr>
          <p:nvPr>
            <p:ph type="title"/>
          </p:nvPr>
        </p:nvSpPr>
        <p:spPr/>
        <p:txBody>
          <a:bodyPr/>
          <a:lstStyle/>
          <a:p>
            <a:endParaRPr lang="pl-PL" dirty="0"/>
          </a:p>
        </p:txBody>
      </p:sp>
      <p:sp>
        <p:nvSpPr>
          <p:cNvPr id="3" name="Symbol zastępczy tekstu 2">
            <a:extLst>
              <a:ext uri="{FF2B5EF4-FFF2-40B4-BE49-F238E27FC236}">
                <a16:creationId xmlns:a16="http://schemas.microsoft.com/office/drawing/2014/main" id="{C4579C6B-703F-E686-AF63-B8012946E6C5}"/>
              </a:ext>
            </a:extLst>
          </p:cNvPr>
          <p:cNvSpPr>
            <a:spLocks noGrp="1"/>
          </p:cNvSpPr>
          <p:nvPr>
            <p:ph type="body" idx="1"/>
          </p:nvPr>
        </p:nvSpPr>
        <p:spPr/>
        <p:txBody>
          <a:bodyPr/>
          <a:lstStyle/>
          <a:p>
            <a:endParaRPr lang="pl-PL" dirty="0"/>
          </a:p>
        </p:txBody>
      </p:sp>
      <p:pic>
        <p:nvPicPr>
          <p:cNvPr id="8" name="Obraz 7">
            <a:extLst>
              <a:ext uri="{FF2B5EF4-FFF2-40B4-BE49-F238E27FC236}">
                <a16:creationId xmlns:a16="http://schemas.microsoft.com/office/drawing/2014/main" id="{0CED6A88-A8C7-10FD-D454-9CA31D76EF06}"/>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p:blipFill>
        <p:spPr>
          <a:xfrm>
            <a:off x="4" y="399"/>
            <a:ext cx="20104092" cy="11308552"/>
          </a:xfrm>
          <a:prstGeom prst="rect">
            <a:avLst/>
          </a:prstGeom>
        </p:spPr>
      </p:pic>
      <p:pic>
        <p:nvPicPr>
          <p:cNvPr id="4" name="Obraz 3">
            <a:extLst>
              <a:ext uri="{FF2B5EF4-FFF2-40B4-BE49-F238E27FC236}">
                <a16:creationId xmlns:a16="http://schemas.microsoft.com/office/drawing/2014/main" id="{DE1B179F-D1A6-9044-BF27-10D46A47D21E}"/>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5311851" y="10326685"/>
            <a:ext cx="9480399" cy="1109582"/>
          </a:xfrm>
          <a:prstGeom prst="rect">
            <a:avLst/>
          </a:prstGeom>
        </p:spPr>
      </p:pic>
    </p:spTree>
    <p:extLst>
      <p:ext uri="{BB962C8B-B14F-4D97-AF65-F5344CB8AC3E}">
        <p14:creationId xmlns:p14="http://schemas.microsoft.com/office/powerpoint/2010/main" val="36633953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007035-E2D4-1719-80CC-56D39E2DE2E6}"/>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7AA8B1EE-8DE1-81A4-260F-B593F9B9CE56}"/>
              </a:ext>
            </a:extLst>
          </p:cNvPr>
          <p:cNvSpPr>
            <a:spLocks noGrp="1"/>
          </p:cNvSpPr>
          <p:nvPr>
            <p:ph type="title"/>
          </p:nvPr>
        </p:nvSpPr>
        <p:spPr/>
        <p:txBody>
          <a:bodyPr/>
          <a:lstStyle/>
          <a:p>
            <a:endParaRPr lang="pl-PL"/>
          </a:p>
        </p:txBody>
      </p:sp>
      <p:sp>
        <p:nvSpPr>
          <p:cNvPr id="3" name="Symbol zastępczy tekstu 2">
            <a:extLst>
              <a:ext uri="{FF2B5EF4-FFF2-40B4-BE49-F238E27FC236}">
                <a16:creationId xmlns:a16="http://schemas.microsoft.com/office/drawing/2014/main" id="{64DE420D-3FD3-A7E4-BD3B-D777D145CE6E}"/>
              </a:ext>
            </a:extLst>
          </p:cNvPr>
          <p:cNvSpPr>
            <a:spLocks noGrp="1"/>
          </p:cNvSpPr>
          <p:nvPr>
            <p:ph type="body" idx="1"/>
          </p:nvPr>
        </p:nvSpPr>
        <p:spPr/>
        <p:txBody>
          <a:bodyPr/>
          <a:lstStyle/>
          <a:p>
            <a:endParaRPr lang="pl-PL"/>
          </a:p>
        </p:txBody>
      </p:sp>
      <p:pic>
        <p:nvPicPr>
          <p:cNvPr id="7" name="Obraz 6">
            <a:extLst>
              <a:ext uri="{FF2B5EF4-FFF2-40B4-BE49-F238E27FC236}">
                <a16:creationId xmlns:a16="http://schemas.microsoft.com/office/drawing/2014/main" id="{47F97106-C12E-4579-04BE-52A936CAF091}"/>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p:blipFill>
        <p:spPr>
          <a:xfrm>
            <a:off x="3" y="396"/>
            <a:ext cx="20104803" cy="11308952"/>
          </a:xfrm>
          <a:prstGeom prst="rect">
            <a:avLst/>
          </a:prstGeom>
        </p:spPr>
      </p:pic>
      <p:pic>
        <p:nvPicPr>
          <p:cNvPr id="12" name="Obraz 11" descr="Drapacze chmur pokazywane z widoku w górę">
            <a:extLst>
              <a:ext uri="{FF2B5EF4-FFF2-40B4-BE49-F238E27FC236}">
                <a16:creationId xmlns:a16="http://schemas.microsoft.com/office/drawing/2014/main" id="{04A2E66F-C136-C191-A4E1-50E8CC37406E}"/>
              </a:ext>
            </a:extLst>
          </p:cNvPr>
          <p:cNvPicPr>
            <a:picLocks noChangeAspect="1"/>
          </p:cNvPicPr>
          <p:nvPr/>
        </p:nvPicPr>
        <p:blipFill>
          <a:blip r:embed="rId4">
            <a:extLst>
              <a:ext uri="{28A0092B-C50C-407E-A947-70E740481C1C}">
                <a14:useLocalDpi xmlns:a14="http://schemas.microsoft.com/office/drawing/2010/main" val="0"/>
              </a:ext>
            </a:extLst>
          </a:blip>
          <a:srcRect l="-3" r="-3" b="47969"/>
          <a:stretch>
            <a:fillRect/>
          </a:stretch>
        </p:blipFill>
        <p:spPr>
          <a:xfrm>
            <a:off x="-706" y="0"/>
            <a:ext cx="20104805" cy="6772572"/>
          </a:xfrm>
          <a:prstGeom prst="rect">
            <a:avLst/>
          </a:prstGeom>
        </p:spPr>
      </p:pic>
      <p:sp>
        <p:nvSpPr>
          <p:cNvPr id="8" name="pole tekstowe 7">
            <a:extLst>
              <a:ext uri="{FF2B5EF4-FFF2-40B4-BE49-F238E27FC236}">
                <a16:creationId xmlns:a16="http://schemas.microsoft.com/office/drawing/2014/main" id="{544F8538-13BD-C28F-DD90-E9FE30828C67}"/>
              </a:ext>
            </a:extLst>
          </p:cNvPr>
          <p:cNvSpPr txBox="1"/>
          <p:nvPr/>
        </p:nvSpPr>
        <p:spPr>
          <a:xfrm>
            <a:off x="601663" y="7240261"/>
            <a:ext cx="18825903" cy="455857"/>
          </a:xfrm>
          <a:prstGeom prst="rect">
            <a:avLst/>
          </a:prstGeom>
          <a:noFill/>
        </p:spPr>
        <p:txBody>
          <a:bodyPr wrap="square" lIns="0" tIns="0" rIns="0" bIns="0" rtlCol="0" anchor="t" anchorCtr="0">
            <a:noAutofit/>
          </a:bodyPr>
          <a:lstStyle/>
          <a:p>
            <a:pPr algn="ctr"/>
            <a:r>
              <a:rPr lang="pl-PL" sz="3200" b="1" dirty="0">
                <a:solidFill>
                  <a:srgbClr val="EB4C60"/>
                </a:solidFill>
                <a:latin typeface="Aptos SemiBold" panose="020B0004020202020204" pitchFamily="34" charset="0"/>
              </a:rPr>
              <a:t>Tytuł fotografii</a:t>
            </a:r>
          </a:p>
        </p:txBody>
      </p:sp>
      <p:sp>
        <p:nvSpPr>
          <p:cNvPr id="10" name="pole tekstowe 9">
            <a:extLst>
              <a:ext uri="{FF2B5EF4-FFF2-40B4-BE49-F238E27FC236}">
                <a16:creationId xmlns:a16="http://schemas.microsoft.com/office/drawing/2014/main" id="{21BEC9A6-583B-1073-D226-7449376BAD93}"/>
              </a:ext>
            </a:extLst>
          </p:cNvPr>
          <p:cNvSpPr txBox="1"/>
          <p:nvPr/>
        </p:nvSpPr>
        <p:spPr>
          <a:xfrm>
            <a:off x="2335482" y="7929403"/>
            <a:ext cx="15433137" cy="738664"/>
          </a:xfrm>
          <a:prstGeom prst="rect">
            <a:avLst/>
          </a:prstGeom>
          <a:noFill/>
        </p:spPr>
        <p:txBody>
          <a:bodyPr wrap="square" lIns="0" tIns="0" rIns="0" bIns="0" rtlCol="0">
            <a:spAutoFit/>
          </a:bodyPr>
          <a:lstStyle/>
          <a:p>
            <a:pPr algn="ctr"/>
            <a:r>
              <a:rPr lang="pl-PL" sz="2400" dirty="0" err="1">
                <a:solidFill>
                  <a:srgbClr val="F7E0C8"/>
                </a:solidFill>
                <a:latin typeface="Aptos Light" panose="020B0004020202020204" pitchFamily="34" charset="0"/>
              </a:rPr>
              <a:t>Elis</a:t>
            </a:r>
            <a:r>
              <a:rPr lang="pl-PL" sz="2400" dirty="0">
                <a:solidFill>
                  <a:srgbClr val="F7E0C8"/>
                </a:solidFill>
                <a:latin typeface="Aptos Light" panose="020B0004020202020204" pitchFamily="34" charset="0"/>
              </a:rPr>
              <a:t> ad </a:t>
            </a:r>
            <a:r>
              <a:rPr lang="pl-PL" sz="2400" dirty="0" err="1">
                <a:solidFill>
                  <a:srgbClr val="F7E0C8"/>
                </a:solidFill>
                <a:latin typeface="Aptos Light" panose="020B0004020202020204" pitchFamily="34" charset="0"/>
              </a:rPr>
              <a:t>quiamus</a:t>
            </a:r>
            <a:r>
              <a:rPr lang="pl-PL" sz="2400" dirty="0">
                <a:solidFill>
                  <a:srgbClr val="F7E0C8"/>
                </a:solidFill>
                <a:latin typeface="Aptos Light" panose="020B0004020202020204" pitchFamily="34" charset="0"/>
              </a:rPr>
              <a:t> min non </a:t>
            </a:r>
            <a:r>
              <a:rPr lang="pl-PL" sz="2400" dirty="0" err="1">
                <a:solidFill>
                  <a:srgbClr val="F7E0C8"/>
                </a:solidFill>
                <a:latin typeface="Aptos Light" panose="020B0004020202020204" pitchFamily="34" charset="0"/>
              </a:rPr>
              <a:t>cuptae</a:t>
            </a:r>
            <a:r>
              <a:rPr lang="pl-PL" sz="2400" dirty="0">
                <a:solidFill>
                  <a:srgbClr val="F7E0C8"/>
                </a:solidFill>
                <a:latin typeface="Aptos Light" panose="020B0004020202020204" pitchFamily="34" charset="0"/>
              </a:rPr>
              <a:t> net </a:t>
            </a:r>
            <a:r>
              <a:rPr lang="pl-PL" sz="2400" dirty="0" err="1">
                <a:solidFill>
                  <a:srgbClr val="F7E0C8"/>
                </a:solidFill>
                <a:latin typeface="Aptos Light" panose="020B0004020202020204" pitchFamily="34" charset="0"/>
              </a:rPr>
              <a:t>videsti</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consecture</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comnimin</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nis</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quatemporae</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iditios</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mos</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eaquo</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vere</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nus</a:t>
            </a:r>
            <a:r>
              <a:rPr lang="pl-PL" sz="2400" dirty="0">
                <a:solidFill>
                  <a:srgbClr val="F7E0C8"/>
                </a:solidFill>
                <a:latin typeface="Aptos Light" panose="020B0004020202020204" pitchFamily="34" charset="0"/>
              </a:rPr>
              <a:t> por </a:t>
            </a:r>
            <a:r>
              <a:rPr lang="pl-PL" sz="2400" dirty="0" err="1">
                <a:solidFill>
                  <a:srgbClr val="F7E0C8"/>
                </a:solidFill>
                <a:latin typeface="Aptos Light" panose="020B0004020202020204" pitchFamily="34" charset="0"/>
              </a:rPr>
              <a:t>molore</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tempella</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quas</a:t>
            </a:r>
            <a:r>
              <a:rPr lang="pl-PL" sz="2400" dirty="0">
                <a:solidFill>
                  <a:srgbClr val="F7E0C8"/>
                </a:solidFill>
                <a:latin typeface="Aptos Light" panose="020B0004020202020204" pitchFamily="34" charset="0"/>
              </a:rPr>
              <a:t> qui </a:t>
            </a:r>
            <a:r>
              <a:rPr lang="pl-PL" sz="2400" dirty="0" err="1">
                <a:solidFill>
                  <a:srgbClr val="F7E0C8"/>
                </a:solidFill>
                <a:latin typeface="Aptos Light" panose="020B0004020202020204" pitchFamily="34" charset="0"/>
              </a:rPr>
              <a:t>beation</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pres</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est</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pore</a:t>
            </a:r>
            <a:r>
              <a:rPr lang="pl-PL" sz="2400" dirty="0">
                <a:solidFill>
                  <a:srgbClr val="F7E0C8"/>
                </a:solidFill>
                <a:latin typeface="Aptos Light" panose="020B0004020202020204" pitchFamily="34" charset="0"/>
              </a:rPr>
              <a:t> por </a:t>
            </a:r>
            <a:r>
              <a:rPr lang="pl-PL" sz="2400" dirty="0" err="1">
                <a:solidFill>
                  <a:srgbClr val="F7E0C8"/>
                </a:solidFill>
                <a:latin typeface="Aptos Light" panose="020B0004020202020204" pitchFamily="34" charset="0"/>
              </a:rPr>
              <a:t>maximolores</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volorum</a:t>
            </a:r>
            <a:r>
              <a:rPr lang="pl-PL" sz="2400" dirty="0">
                <a:solidFill>
                  <a:srgbClr val="F7E0C8"/>
                </a:solidFill>
                <a:latin typeface="Aptos Light" panose="020B0004020202020204" pitchFamily="34" charset="0"/>
              </a:rPr>
              <a:t> es </a:t>
            </a:r>
            <a:r>
              <a:rPr lang="pl-PL" sz="2400" dirty="0" err="1">
                <a:solidFill>
                  <a:srgbClr val="F7E0C8"/>
                </a:solidFill>
                <a:latin typeface="Aptos Light" panose="020B0004020202020204" pitchFamily="34" charset="0"/>
              </a:rPr>
              <a:t>volo</a:t>
            </a:r>
            <a:r>
              <a:rPr lang="pl-PL" sz="2400" dirty="0">
                <a:solidFill>
                  <a:srgbClr val="F7E0C8"/>
                </a:solidFill>
                <a:latin typeface="Aptos Light" panose="020B0004020202020204" pitchFamily="34" charset="0"/>
              </a:rPr>
              <a:t> vent. </a:t>
            </a:r>
          </a:p>
        </p:txBody>
      </p:sp>
    </p:spTree>
    <p:extLst>
      <p:ext uri="{BB962C8B-B14F-4D97-AF65-F5344CB8AC3E}">
        <p14:creationId xmlns:p14="http://schemas.microsoft.com/office/powerpoint/2010/main" val="15809188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1C434D2F-59DD-E487-8B5D-3FD95DA4D886}"/>
              </a:ext>
            </a:extLst>
          </p:cNvPr>
          <p:cNvSpPr>
            <a:spLocks noGrp="1"/>
          </p:cNvSpPr>
          <p:nvPr>
            <p:ph type="title"/>
          </p:nvPr>
        </p:nvSpPr>
        <p:spPr/>
        <p:txBody>
          <a:bodyPr/>
          <a:lstStyle/>
          <a:p>
            <a:endParaRPr lang="pl-PL"/>
          </a:p>
        </p:txBody>
      </p:sp>
      <p:sp>
        <p:nvSpPr>
          <p:cNvPr id="3" name="Symbol zastępczy tekstu 2">
            <a:extLst>
              <a:ext uri="{FF2B5EF4-FFF2-40B4-BE49-F238E27FC236}">
                <a16:creationId xmlns:a16="http://schemas.microsoft.com/office/drawing/2014/main" id="{F66C3F63-8FEA-5122-C7C2-174E397A1A48}"/>
              </a:ext>
            </a:extLst>
          </p:cNvPr>
          <p:cNvSpPr>
            <a:spLocks noGrp="1"/>
          </p:cNvSpPr>
          <p:nvPr>
            <p:ph type="body" idx="1"/>
          </p:nvPr>
        </p:nvSpPr>
        <p:spPr>
          <a:xfrm>
            <a:off x="1005205" y="2307210"/>
            <a:ext cx="18093690" cy="7464171"/>
          </a:xfrm>
        </p:spPr>
        <p:txBody>
          <a:bodyPr/>
          <a:lstStyle/>
          <a:p>
            <a:endParaRPr lang="pl-PL"/>
          </a:p>
        </p:txBody>
      </p:sp>
      <p:pic>
        <p:nvPicPr>
          <p:cNvPr id="4" name="Obraz 3">
            <a:extLst>
              <a:ext uri="{FF2B5EF4-FFF2-40B4-BE49-F238E27FC236}">
                <a16:creationId xmlns:a16="http://schemas.microsoft.com/office/drawing/2014/main" id="{94ED0E34-4FA3-74C5-8292-02A0016C0D68}"/>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p:blipFill>
        <p:spPr>
          <a:xfrm>
            <a:off x="-189794" y="-106362"/>
            <a:ext cx="20483688" cy="11522074"/>
          </a:xfrm>
          <a:prstGeom prst="rect">
            <a:avLst/>
          </a:prstGeom>
        </p:spPr>
      </p:pic>
      <p:sp>
        <p:nvSpPr>
          <p:cNvPr id="5" name="pole tekstowe 4">
            <a:extLst>
              <a:ext uri="{FF2B5EF4-FFF2-40B4-BE49-F238E27FC236}">
                <a16:creationId xmlns:a16="http://schemas.microsoft.com/office/drawing/2014/main" id="{F1CFC65D-3E22-541E-67DB-33E71B07D722}"/>
              </a:ext>
            </a:extLst>
          </p:cNvPr>
          <p:cNvSpPr txBox="1"/>
          <p:nvPr/>
        </p:nvSpPr>
        <p:spPr>
          <a:xfrm>
            <a:off x="4527550" y="3688841"/>
            <a:ext cx="11049000" cy="2099562"/>
          </a:xfrm>
          <a:prstGeom prst="rect">
            <a:avLst/>
          </a:prstGeom>
          <a:noFill/>
        </p:spPr>
        <p:txBody>
          <a:bodyPr wrap="square" rtlCol="0" anchor="ctr" anchorCtr="0">
            <a:noAutofit/>
          </a:bodyPr>
          <a:lstStyle/>
          <a:p>
            <a:pPr algn="ctr"/>
            <a:r>
              <a:rPr lang="pl-PL" sz="6000" b="1" dirty="0">
                <a:solidFill>
                  <a:srgbClr val="58C0C5"/>
                </a:solidFill>
                <a:latin typeface="Aptos SemiBold" panose="020B0004020202020204" pitchFamily="34" charset="0"/>
              </a:rPr>
              <a:t>Dziękujemy za uwagę</a:t>
            </a:r>
            <a:endParaRPr lang="pl-PL" sz="6000" dirty="0">
              <a:solidFill>
                <a:srgbClr val="58C0C5"/>
              </a:solidFill>
              <a:latin typeface="Aptos Light" panose="020B0004020202020204" pitchFamily="34" charset="0"/>
            </a:endParaRPr>
          </a:p>
        </p:txBody>
      </p:sp>
      <p:pic>
        <p:nvPicPr>
          <p:cNvPr id="9" name="Obraz 8">
            <a:extLst>
              <a:ext uri="{FF2B5EF4-FFF2-40B4-BE49-F238E27FC236}">
                <a16:creationId xmlns:a16="http://schemas.microsoft.com/office/drawing/2014/main" id="{DE93AED1-8D8C-E3A8-09F5-6132DD3B18F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15768" y="5957111"/>
            <a:ext cx="2872564" cy="2872564"/>
          </a:xfrm>
          <a:prstGeom prst="rect">
            <a:avLst/>
          </a:prstGeom>
        </p:spPr>
      </p:pic>
    </p:spTree>
    <p:extLst>
      <p:ext uri="{BB962C8B-B14F-4D97-AF65-F5344CB8AC3E}">
        <p14:creationId xmlns:p14="http://schemas.microsoft.com/office/powerpoint/2010/main" val="21911003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BC155E-84FC-E9BE-FF6D-4CA0AE91EBB8}"/>
            </a:ext>
          </a:extLst>
        </p:cNvPr>
        <p:cNvGrpSpPr/>
        <p:nvPr/>
      </p:nvGrpSpPr>
      <p:grpSpPr>
        <a:xfrm>
          <a:off x="0" y="0"/>
          <a:ext cx="0" cy="0"/>
          <a:chOff x="0" y="0"/>
          <a:chExt cx="0" cy="0"/>
        </a:xfrm>
      </p:grpSpPr>
      <p:sp>
        <p:nvSpPr>
          <p:cNvPr id="6" name="Tytuł 5">
            <a:extLst>
              <a:ext uri="{FF2B5EF4-FFF2-40B4-BE49-F238E27FC236}">
                <a16:creationId xmlns:a16="http://schemas.microsoft.com/office/drawing/2014/main" id="{7265FDD8-4FA1-9218-878A-C50B38A827B5}"/>
              </a:ext>
            </a:extLst>
          </p:cNvPr>
          <p:cNvSpPr>
            <a:spLocks noGrp="1"/>
          </p:cNvSpPr>
          <p:nvPr>
            <p:ph type="ctrTitle"/>
          </p:nvPr>
        </p:nvSpPr>
        <p:spPr>
          <a:xfrm>
            <a:off x="1507807" y="3505898"/>
            <a:ext cx="17088486" cy="592470"/>
          </a:xfrm>
        </p:spPr>
        <p:txBody>
          <a:bodyPr/>
          <a:lstStyle/>
          <a:p>
            <a:r>
              <a:rPr lang="pl-PL" dirty="0"/>
              <a:t> </a:t>
            </a:r>
          </a:p>
        </p:txBody>
      </p:sp>
      <p:sp>
        <p:nvSpPr>
          <p:cNvPr id="7" name="Podtytuł 6">
            <a:extLst>
              <a:ext uri="{FF2B5EF4-FFF2-40B4-BE49-F238E27FC236}">
                <a16:creationId xmlns:a16="http://schemas.microsoft.com/office/drawing/2014/main" id="{B85F661C-FB6E-DE4B-3C7A-B9BA1BB6D921}"/>
              </a:ext>
            </a:extLst>
          </p:cNvPr>
          <p:cNvSpPr>
            <a:spLocks noGrp="1"/>
          </p:cNvSpPr>
          <p:nvPr>
            <p:ph type="subTitle" idx="4"/>
          </p:nvPr>
        </p:nvSpPr>
        <p:spPr/>
        <p:txBody>
          <a:bodyPr/>
          <a:lstStyle/>
          <a:p>
            <a:endParaRPr lang="pl-PL" dirty="0"/>
          </a:p>
        </p:txBody>
      </p:sp>
      <p:pic>
        <p:nvPicPr>
          <p:cNvPr id="8" name="Obraz 7">
            <a:extLst>
              <a:ext uri="{FF2B5EF4-FFF2-40B4-BE49-F238E27FC236}">
                <a16:creationId xmlns:a16="http://schemas.microsoft.com/office/drawing/2014/main" id="{3886D2DC-00BD-7EA2-6916-6F1F25C48E64}"/>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p:blipFill>
        <p:spPr>
          <a:xfrm>
            <a:off x="4" y="399"/>
            <a:ext cx="20104092" cy="11308552"/>
          </a:xfrm>
          <a:prstGeom prst="rect">
            <a:avLst/>
          </a:prstGeom>
        </p:spPr>
      </p:pic>
      <p:sp>
        <p:nvSpPr>
          <p:cNvPr id="12" name="pole tekstowe 11">
            <a:extLst>
              <a:ext uri="{FF2B5EF4-FFF2-40B4-BE49-F238E27FC236}">
                <a16:creationId xmlns:a16="http://schemas.microsoft.com/office/drawing/2014/main" id="{33F98F76-F1A1-91C2-919C-5C50F9E9CADD}"/>
              </a:ext>
            </a:extLst>
          </p:cNvPr>
          <p:cNvSpPr txBox="1"/>
          <p:nvPr/>
        </p:nvSpPr>
        <p:spPr>
          <a:xfrm>
            <a:off x="903361" y="5927597"/>
            <a:ext cx="9732645" cy="1330005"/>
          </a:xfrm>
          <a:prstGeom prst="rect">
            <a:avLst/>
          </a:prstGeom>
          <a:noFill/>
        </p:spPr>
        <p:txBody>
          <a:bodyPr wrap="square" rtlCol="0" anchor="ctr" anchorCtr="0">
            <a:noAutofit/>
          </a:bodyPr>
          <a:lstStyle/>
          <a:p>
            <a:pPr algn="l"/>
            <a:r>
              <a:rPr lang="pl-PL" sz="5400" b="1" dirty="0">
                <a:solidFill>
                  <a:srgbClr val="EB4C60"/>
                </a:solidFill>
                <a:latin typeface="Aptos SemiBold" panose="020B0004020202020204" pitchFamily="34" charset="0"/>
              </a:rPr>
              <a:t>Tytuł prezentacji</a:t>
            </a:r>
          </a:p>
          <a:p>
            <a:pPr algn="l"/>
            <a:r>
              <a:rPr lang="pl-PL" sz="3600" dirty="0">
                <a:solidFill>
                  <a:srgbClr val="F7E0C8"/>
                </a:solidFill>
                <a:latin typeface="Aptos Light" panose="020B0004020202020204" pitchFamily="34" charset="0"/>
              </a:rPr>
              <a:t>Autor</a:t>
            </a:r>
          </a:p>
        </p:txBody>
      </p:sp>
      <p:pic>
        <p:nvPicPr>
          <p:cNvPr id="13" name="Obraz 12">
            <a:extLst>
              <a:ext uri="{FF2B5EF4-FFF2-40B4-BE49-F238E27FC236}">
                <a16:creationId xmlns:a16="http://schemas.microsoft.com/office/drawing/2014/main" id="{7B10B500-DEE5-D371-3649-99010B64C357}"/>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57601" y="10283223"/>
            <a:ext cx="9550067" cy="1117735"/>
          </a:xfrm>
          <a:prstGeom prst="rect">
            <a:avLst/>
          </a:prstGeom>
        </p:spPr>
      </p:pic>
    </p:spTree>
    <p:extLst>
      <p:ext uri="{BB962C8B-B14F-4D97-AF65-F5344CB8AC3E}">
        <p14:creationId xmlns:p14="http://schemas.microsoft.com/office/powerpoint/2010/main" val="5583392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ytuł 14">
            <a:extLst>
              <a:ext uri="{FF2B5EF4-FFF2-40B4-BE49-F238E27FC236}">
                <a16:creationId xmlns:a16="http://schemas.microsoft.com/office/drawing/2014/main" id="{C4CBA887-241C-C866-1B2B-50530AD5D782}"/>
              </a:ext>
            </a:extLst>
          </p:cNvPr>
          <p:cNvSpPr>
            <a:spLocks noGrp="1"/>
          </p:cNvSpPr>
          <p:nvPr>
            <p:ph type="title"/>
          </p:nvPr>
        </p:nvSpPr>
        <p:spPr/>
        <p:txBody>
          <a:bodyPr/>
          <a:lstStyle/>
          <a:p>
            <a:endParaRPr lang="pl-PL" noProof="1"/>
          </a:p>
        </p:txBody>
      </p:sp>
      <p:sp>
        <p:nvSpPr>
          <p:cNvPr id="16" name="Symbol zastępczy zawartości 15">
            <a:extLst>
              <a:ext uri="{FF2B5EF4-FFF2-40B4-BE49-F238E27FC236}">
                <a16:creationId xmlns:a16="http://schemas.microsoft.com/office/drawing/2014/main" id="{DE472708-DA10-260F-3DBB-4BF68C8941D3}"/>
              </a:ext>
            </a:extLst>
          </p:cNvPr>
          <p:cNvSpPr>
            <a:spLocks noGrp="1"/>
          </p:cNvSpPr>
          <p:nvPr>
            <p:ph sz="half" idx="2"/>
          </p:nvPr>
        </p:nvSpPr>
        <p:spPr/>
        <p:txBody>
          <a:bodyPr/>
          <a:lstStyle/>
          <a:p>
            <a:endParaRPr lang="pl-PL" noProof="1"/>
          </a:p>
        </p:txBody>
      </p:sp>
      <p:sp>
        <p:nvSpPr>
          <p:cNvPr id="17" name="Symbol zastępczy zawartości 16">
            <a:extLst>
              <a:ext uri="{FF2B5EF4-FFF2-40B4-BE49-F238E27FC236}">
                <a16:creationId xmlns:a16="http://schemas.microsoft.com/office/drawing/2014/main" id="{88B3A62C-7687-F565-ADD3-F56AFAB96717}"/>
              </a:ext>
            </a:extLst>
          </p:cNvPr>
          <p:cNvSpPr>
            <a:spLocks noGrp="1"/>
          </p:cNvSpPr>
          <p:nvPr>
            <p:ph sz="half" idx="3"/>
          </p:nvPr>
        </p:nvSpPr>
        <p:spPr/>
        <p:txBody>
          <a:bodyPr/>
          <a:lstStyle/>
          <a:p>
            <a:endParaRPr lang="pl-PL" noProof="1"/>
          </a:p>
        </p:txBody>
      </p:sp>
      <p:pic>
        <p:nvPicPr>
          <p:cNvPr id="7" name="Obraz 6">
            <a:extLst>
              <a:ext uri="{FF2B5EF4-FFF2-40B4-BE49-F238E27FC236}">
                <a16:creationId xmlns:a16="http://schemas.microsoft.com/office/drawing/2014/main" id="{DFAB1590-886B-A44B-8100-A03CF8CFF3BB}"/>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p:blipFill>
        <p:spPr>
          <a:xfrm>
            <a:off x="3" y="396"/>
            <a:ext cx="20104803" cy="11308952"/>
          </a:xfrm>
          <a:prstGeom prst="rect">
            <a:avLst/>
          </a:prstGeom>
        </p:spPr>
      </p:pic>
      <p:sp>
        <p:nvSpPr>
          <p:cNvPr id="8" name="pole tekstowe 7">
            <a:extLst>
              <a:ext uri="{FF2B5EF4-FFF2-40B4-BE49-F238E27FC236}">
                <a16:creationId xmlns:a16="http://schemas.microsoft.com/office/drawing/2014/main" id="{76D43C57-0DA7-9D31-D34A-FA2BAA2F946B}"/>
              </a:ext>
            </a:extLst>
          </p:cNvPr>
          <p:cNvSpPr txBox="1"/>
          <p:nvPr/>
        </p:nvSpPr>
        <p:spPr>
          <a:xfrm>
            <a:off x="601663" y="775845"/>
            <a:ext cx="18163866" cy="990600"/>
          </a:xfrm>
          <a:prstGeom prst="rect">
            <a:avLst/>
          </a:prstGeom>
          <a:noFill/>
        </p:spPr>
        <p:txBody>
          <a:bodyPr wrap="square" lIns="0" tIns="0" rIns="0" bIns="0" rtlCol="0" anchor="t" anchorCtr="0">
            <a:noAutofit/>
          </a:bodyPr>
          <a:lstStyle/>
          <a:p>
            <a:pPr algn="l"/>
            <a:r>
              <a:rPr lang="pl-PL" sz="5400" b="1" noProof="1">
                <a:solidFill>
                  <a:srgbClr val="EB4C60"/>
                </a:solidFill>
                <a:latin typeface="Aptos SemiBold" panose="020B0004020202020204" pitchFamily="34" charset="0"/>
              </a:rPr>
              <a:t>Tytuł slajdu</a:t>
            </a:r>
          </a:p>
        </p:txBody>
      </p:sp>
      <p:sp>
        <p:nvSpPr>
          <p:cNvPr id="10" name="pole tekstowe 9">
            <a:extLst>
              <a:ext uri="{FF2B5EF4-FFF2-40B4-BE49-F238E27FC236}">
                <a16:creationId xmlns:a16="http://schemas.microsoft.com/office/drawing/2014/main" id="{2011EFB5-1C18-E31B-68BE-8BCBD06613AD}"/>
              </a:ext>
            </a:extLst>
          </p:cNvPr>
          <p:cNvSpPr txBox="1"/>
          <p:nvPr/>
        </p:nvSpPr>
        <p:spPr>
          <a:xfrm>
            <a:off x="601662" y="2261745"/>
            <a:ext cx="7862599" cy="6647974"/>
          </a:xfrm>
          <a:prstGeom prst="rect">
            <a:avLst/>
          </a:prstGeom>
          <a:noFill/>
        </p:spPr>
        <p:txBody>
          <a:bodyPr wrap="square" lIns="0" tIns="0" rIns="0" bIns="0" rtlCol="0">
            <a:spAutoFit/>
          </a:bodyPr>
          <a:lstStyle/>
          <a:p>
            <a:r>
              <a:rPr lang="pl-PL" sz="2400" noProof="1">
                <a:solidFill>
                  <a:srgbClr val="F7E0C8"/>
                </a:solidFill>
                <a:latin typeface="Aptos Light" panose="020B0004020202020204" pitchFamily="34" charset="0"/>
              </a:rPr>
              <a:t>Elis ad quiamus min non cuptae net videsti consecture, comnimin nis quatemporae iditios mos eaquo vere nus por molore, tempella quas qui beation pres est pore por maximolores volorum es volo vent. Edi dollit es et eati doluptat lautet alitiust ipiendia alibus et asi re molenihitio. Sandam nonemolupiet porporeped quoditas nis sam sit, sanim ut unt.</a:t>
            </a:r>
          </a:p>
          <a:p>
            <a:r>
              <a:rPr lang="pl-PL" sz="2400" noProof="1">
                <a:solidFill>
                  <a:srgbClr val="F7E0C8"/>
                </a:solidFill>
                <a:latin typeface="Aptos Light" panose="020B0004020202020204" pitchFamily="34" charset="0"/>
              </a:rPr>
              <a:t> </a:t>
            </a:r>
          </a:p>
          <a:p>
            <a:pPr marL="342900" indent="-342900">
              <a:buClr>
                <a:schemeClr val="bg1"/>
              </a:buClr>
              <a:buSzPct val="90000"/>
              <a:buFont typeface="Wingdings" pitchFamily="2" charset="2"/>
              <a:buChar char="§"/>
            </a:pPr>
            <a:r>
              <a:rPr lang="pl-PL" sz="2400" noProof="1">
                <a:solidFill>
                  <a:srgbClr val="F7E0C8"/>
                </a:solidFill>
                <a:latin typeface="Aptos Light" panose="020B0004020202020204" pitchFamily="34" charset="0"/>
              </a:rPr>
              <a:t>Et faceaque dem quamus, verspic iiscidus dolore alit eos dolectaque reptatemqui ium nulpa in etur? </a:t>
            </a:r>
          </a:p>
          <a:p>
            <a:pPr>
              <a:buClr>
                <a:srgbClr val="233B62"/>
              </a:buClr>
              <a:buSzPct val="90000"/>
            </a:pPr>
            <a:endParaRPr lang="pl-PL" sz="2400" noProof="1">
              <a:solidFill>
                <a:srgbClr val="F7E0C8"/>
              </a:solidFill>
              <a:latin typeface="Aptos Light" panose="020B0004020202020204" pitchFamily="34" charset="0"/>
            </a:endParaRPr>
          </a:p>
          <a:p>
            <a:pPr marL="342900" indent="-342900">
              <a:buClr>
                <a:schemeClr val="bg1"/>
              </a:buClr>
              <a:buSzPct val="90000"/>
              <a:buFont typeface="Wingdings" pitchFamily="2" charset="2"/>
              <a:buChar char="§"/>
            </a:pPr>
            <a:r>
              <a:rPr lang="pl-PL" sz="2400" noProof="1">
                <a:solidFill>
                  <a:srgbClr val="F7E0C8"/>
                </a:solidFill>
                <a:latin typeface="Aptos Light" panose="020B0004020202020204" pitchFamily="34" charset="0"/>
              </a:rPr>
              <a:t>Nequiaspic torem ut rem ipient qui idest, incit quam verferrum volest perum quod ut prepell aboraerisci deror </a:t>
            </a:r>
            <a:br>
              <a:rPr lang="pl-PL" sz="2400" noProof="1">
                <a:solidFill>
                  <a:srgbClr val="F7E0C8"/>
                </a:solidFill>
                <a:latin typeface="Aptos Light" panose="020B0004020202020204" pitchFamily="34" charset="0"/>
              </a:rPr>
            </a:br>
            <a:r>
              <a:rPr lang="pl-PL" sz="2400" noProof="1">
                <a:solidFill>
                  <a:srgbClr val="F7E0C8"/>
                </a:solidFill>
                <a:latin typeface="Aptos Light" panose="020B0004020202020204" pitchFamily="34" charset="0"/>
              </a:rPr>
              <a:t>ad est, sunt, cullorp orionse nimolup ieniatias del eveniti umquate cerspiet plandio mi.</a:t>
            </a:r>
          </a:p>
          <a:p>
            <a:pPr marL="342900" indent="-342900">
              <a:buClr>
                <a:schemeClr val="bg1"/>
              </a:buClr>
              <a:buSzPct val="90000"/>
              <a:buFont typeface="Wingdings" pitchFamily="2" charset="2"/>
              <a:buChar char="§"/>
            </a:pPr>
            <a:endParaRPr lang="pl-PL" sz="2400" noProof="1">
              <a:solidFill>
                <a:srgbClr val="F7E0C8"/>
              </a:solidFill>
              <a:latin typeface="Aptos Light" panose="020B0004020202020204" pitchFamily="34" charset="0"/>
            </a:endParaRPr>
          </a:p>
          <a:p>
            <a:pPr marL="342900" indent="-342900">
              <a:buClr>
                <a:schemeClr val="bg1"/>
              </a:buClr>
              <a:buSzPct val="90000"/>
              <a:buFont typeface="Wingdings" pitchFamily="2" charset="2"/>
              <a:buChar char="§"/>
            </a:pPr>
            <a:endParaRPr lang="pl-PL" sz="2400" noProof="1">
              <a:solidFill>
                <a:srgbClr val="F7E0C8"/>
              </a:solidFill>
              <a:latin typeface="Aptos Light" panose="020B0004020202020204" pitchFamily="34" charset="0"/>
            </a:endParaRPr>
          </a:p>
          <a:p>
            <a:pPr>
              <a:buClr>
                <a:schemeClr val="bg1"/>
              </a:buClr>
              <a:buSzPct val="90000"/>
            </a:pPr>
            <a:endParaRPr lang="pl-PL" sz="2400" noProof="1">
              <a:solidFill>
                <a:srgbClr val="F7E0C8"/>
              </a:solidFill>
              <a:latin typeface="Aptos Light" panose="020B0004020202020204" pitchFamily="34" charset="0"/>
            </a:endParaRPr>
          </a:p>
        </p:txBody>
      </p:sp>
      <p:pic>
        <p:nvPicPr>
          <p:cNvPr id="12" name="Obraz 11" descr="Drapacze chmur pokazywane z widoku w górę">
            <a:extLst>
              <a:ext uri="{FF2B5EF4-FFF2-40B4-BE49-F238E27FC236}">
                <a16:creationId xmlns:a16="http://schemas.microsoft.com/office/drawing/2014/main" id="{11896A80-AD7B-36A6-2417-BC1355F8E84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69133" y="1426829"/>
            <a:ext cx="11034964" cy="7362389"/>
          </a:xfrm>
          <a:prstGeom prst="rect">
            <a:avLst/>
          </a:prstGeom>
        </p:spPr>
      </p:pic>
    </p:spTree>
    <p:extLst>
      <p:ext uri="{BB962C8B-B14F-4D97-AF65-F5344CB8AC3E}">
        <p14:creationId xmlns:p14="http://schemas.microsoft.com/office/powerpoint/2010/main" val="36886641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DC63FB-3988-0115-4051-B6D03E06F9AF}"/>
            </a:ext>
          </a:extLst>
        </p:cNvPr>
        <p:cNvGrpSpPr/>
        <p:nvPr/>
      </p:nvGrpSpPr>
      <p:grpSpPr>
        <a:xfrm>
          <a:off x="0" y="0"/>
          <a:ext cx="0" cy="0"/>
          <a:chOff x="0" y="0"/>
          <a:chExt cx="0" cy="0"/>
        </a:xfrm>
      </p:grpSpPr>
      <p:sp>
        <p:nvSpPr>
          <p:cNvPr id="15" name="Tytuł 14">
            <a:extLst>
              <a:ext uri="{FF2B5EF4-FFF2-40B4-BE49-F238E27FC236}">
                <a16:creationId xmlns:a16="http://schemas.microsoft.com/office/drawing/2014/main" id="{219DC85F-F3FE-EED7-D62C-5AF531957741}"/>
              </a:ext>
            </a:extLst>
          </p:cNvPr>
          <p:cNvSpPr>
            <a:spLocks noGrp="1"/>
          </p:cNvSpPr>
          <p:nvPr>
            <p:ph type="title"/>
          </p:nvPr>
        </p:nvSpPr>
        <p:spPr/>
        <p:txBody>
          <a:bodyPr/>
          <a:lstStyle/>
          <a:p>
            <a:endParaRPr lang="pl-PL" noProof="1"/>
          </a:p>
        </p:txBody>
      </p:sp>
      <p:sp>
        <p:nvSpPr>
          <p:cNvPr id="16" name="Symbol zastępczy zawartości 15">
            <a:extLst>
              <a:ext uri="{FF2B5EF4-FFF2-40B4-BE49-F238E27FC236}">
                <a16:creationId xmlns:a16="http://schemas.microsoft.com/office/drawing/2014/main" id="{575E1CD4-B7BE-1DDF-E6B4-A052D9CE008F}"/>
              </a:ext>
            </a:extLst>
          </p:cNvPr>
          <p:cNvSpPr>
            <a:spLocks noGrp="1"/>
          </p:cNvSpPr>
          <p:nvPr>
            <p:ph sz="half" idx="2"/>
          </p:nvPr>
        </p:nvSpPr>
        <p:spPr/>
        <p:txBody>
          <a:bodyPr/>
          <a:lstStyle/>
          <a:p>
            <a:endParaRPr lang="pl-PL" noProof="1"/>
          </a:p>
        </p:txBody>
      </p:sp>
      <p:sp>
        <p:nvSpPr>
          <p:cNvPr id="17" name="Symbol zastępczy zawartości 16">
            <a:extLst>
              <a:ext uri="{FF2B5EF4-FFF2-40B4-BE49-F238E27FC236}">
                <a16:creationId xmlns:a16="http://schemas.microsoft.com/office/drawing/2014/main" id="{E4B11D57-F1F7-6F3E-E7EB-07B754584F43}"/>
              </a:ext>
            </a:extLst>
          </p:cNvPr>
          <p:cNvSpPr>
            <a:spLocks noGrp="1"/>
          </p:cNvSpPr>
          <p:nvPr>
            <p:ph sz="half" idx="3"/>
          </p:nvPr>
        </p:nvSpPr>
        <p:spPr/>
        <p:txBody>
          <a:bodyPr/>
          <a:lstStyle/>
          <a:p>
            <a:endParaRPr lang="pl-PL" noProof="1"/>
          </a:p>
        </p:txBody>
      </p:sp>
      <p:pic>
        <p:nvPicPr>
          <p:cNvPr id="7" name="Obraz 6">
            <a:extLst>
              <a:ext uri="{FF2B5EF4-FFF2-40B4-BE49-F238E27FC236}">
                <a16:creationId xmlns:a16="http://schemas.microsoft.com/office/drawing/2014/main" id="{8831AFC4-DE7E-5CB2-9F66-F05E5B860016}"/>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p:blipFill>
        <p:spPr>
          <a:xfrm>
            <a:off x="3" y="396"/>
            <a:ext cx="20104803" cy="11308952"/>
          </a:xfrm>
          <a:prstGeom prst="rect">
            <a:avLst/>
          </a:prstGeom>
        </p:spPr>
      </p:pic>
      <p:sp>
        <p:nvSpPr>
          <p:cNvPr id="10" name="pole tekstowe 9">
            <a:extLst>
              <a:ext uri="{FF2B5EF4-FFF2-40B4-BE49-F238E27FC236}">
                <a16:creationId xmlns:a16="http://schemas.microsoft.com/office/drawing/2014/main" id="{15180B04-BD7E-B272-54CE-AFEAC110DAA5}"/>
              </a:ext>
            </a:extLst>
          </p:cNvPr>
          <p:cNvSpPr txBox="1"/>
          <p:nvPr/>
        </p:nvSpPr>
        <p:spPr>
          <a:xfrm>
            <a:off x="7250500" y="4298637"/>
            <a:ext cx="12025848" cy="3693319"/>
          </a:xfrm>
          <a:prstGeom prst="rect">
            <a:avLst/>
          </a:prstGeom>
          <a:noFill/>
        </p:spPr>
        <p:txBody>
          <a:bodyPr wrap="square" lIns="0" tIns="0" rIns="0" bIns="0" rtlCol="0">
            <a:spAutoFit/>
          </a:bodyPr>
          <a:lstStyle/>
          <a:p>
            <a:r>
              <a:rPr lang="pl-PL" sz="2400" noProof="1">
                <a:solidFill>
                  <a:srgbClr val="F7E0C8"/>
                </a:solidFill>
                <a:latin typeface="Aptos Light" panose="020B0004020202020204" pitchFamily="34" charset="0"/>
              </a:rPr>
              <a:t>Elis ad quiamus min non cuptae net videsti consecture, comnimin nis quatemporae iditios mos eaquo vere nus por molore, tempella quas qui beation pres est pore por maximolores volorum es volo vent. Edi dollit es et eati doluptat lautet alitiust ipiendia alibus et asi re molenihitio. Sandam nonemolupiet porporeped quoditas nis sam sit, sanim ut unt. </a:t>
            </a:r>
          </a:p>
          <a:p>
            <a:endParaRPr lang="pl-PL" sz="2400" noProof="1">
              <a:solidFill>
                <a:srgbClr val="F7E0C8"/>
              </a:solidFill>
              <a:latin typeface="Aptos Light" panose="020B0004020202020204" pitchFamily="34" charset="0"/>
            </a:endParaRPr>
          </a:p>
          <a:p>
            <a:r>
              <a:rPr lang="pl-PL" sz="2400" noProof="1">
                <a:solidFill>
                  <a:srgbClr val="F7E0C8"/>
                </a:solidFill>
                <a:latin typeface="Aptos Light" panose="020B0004020202020204" pitchFamily="34" charset="0"/>
              </a:rPr>
              <a:t>Edi dollit es et eati doluptat lautet alitiust ipiendia alibus et asi re molenihitio. Sandam nonemolupiet porporeped quoditas nis sam sit, sanim ut unt.</a:t>
            </a:r>
          </a:p>
          <a:p>
            <a:endParaRPr lang="pl-PL" sz="2400" noProof="1">
              <a:solidFill>
                <a:srgbClr val="F7E0C8"/>
              </a:solidFill>
              <a:latin typeface="Aptos Light" panose="020B0004020202020204" pitchFamily="34" charset="0"/>
            </a:endParaRPr>
          </a:p>
          <a:p>
            <a:r>
              <a:rPr lang="pl-PL" sz="2400" noProof="1">
                <a:solidFill>
                  <a:srgbClr val="F7E0C8"/>
                </a:solidFill>
                <a:latin typeface="Aptos Light" panose="020B0004020202020204" pitchFamily="34" charset="0"/>
              </a:rPr>
              <a:t>Sandam nonemolupiet porporeped quoditas nis sam sit, sanim ut unt. Edi dollit es et eati doluptat alitiust ipiendia alibus et asi re molenihitio. </a:t>
            </a:r>
          </a:p>
        </p:txBody>
      </p:sp>
      <p:pic>
        <p:nvPicPr>
          <p:cNvPr id="12" name="Obraz 11">
            <a:extLst>
              <a:ext uri="{FF2B5EF4-FFF2-40B4-BE49-F238E27FC236}">
                <a16:creationId xmlns:a16="http://schemas.microsoft.com/office/drawing/2014/main" id="{261248D0-A611-EE1F-DEBD-0E5B1D98DBAC}"/>
              </a:ext>
            </a:extLst>
          </p:cNvPr>
          <p:cNvPicPr>
            <a:picLocks noChangeAspect="1"/>
          </p:cNvPicPr>
          <p:nvPr/>
        </p:nvPicPr>
        <p:blipFill>
          <a:blip r:embed="rId4">
            <a:extLst>
              <a:ext uri="{28A0092B-C50C-407E-A947-70E740481C1C}">
                <a14:useLocalDpi xmlns:a14="http://schemas.microsoft.com/office/drawing/2010/main" val="0"/>
              </a:ext>
            </a:extLst>
          </a:blip>
          <a:srcRect l="26918" r="26918"/>
          <a:stretch/>
        </p:blipFill>
        <p:spPr>
          <a:xfrm>
            <a:off x="597979" y="1"/>
            <a:ext cx="5744663" cy="7881672"/>
          </a:xfrm>
          <a:prstGeom prst="rect">
            <a:avLst/>
          </a:prstGeom>
        </p:spPr>
      </p:pic>
      <p:sp>
        <p:nvSpPr>
          <p:cNvPr id="2" name="pole tekstowe 1">
            <a:extLst>
              <a:ext uri="{FF2B5EF4-FFF2-40B4-BE49-F238E27FC236}">
                <a16:creationId xmlns:a16="http://schemas.microsoft.com/office/drawing/2014/main" id="{3950FF98-F8DB-AB01-1ACF-E6657A5CAE32}"/>
              </a:ext>
            </a:extLst>
          </p:cNvPr>
          <p:cNvSpPr txBox="1"/>
          <p:nvPr/>
        </p:nvSpPr>
        <p:spPr>
          <a:xfrm>
            <a:off x="7250500" y="2890935"/>
            <a:ext cx="17030003" cy="990600"/>
          </a:xfrm>
          <a:prstGeom prst="rect">
            <a:avLst/>
          </a:prstGeom>
          <a:noFill/>
        </p:spPr>
        <p:txBody>
          <a:bodyPr wrap="square" lIns="0" tIns="0" rIns="0" bIns="0" rtlCol="0" anchor="t" anchorCtr="0">
            <a:noAutofit/>
          </a:bodyPr>
          <a:lstStyle/>
          <a:p>
            <a:pPr algn="l"/>
            <a:r>
              <a:rPr lang="pl-PL" sz="3200" b="1" noProof="1">
                <a:solidFill>
                  <a:srgbClr val="EB4C60"/>
                </a:solidFill>
                <a:latin typeface="Aptos SemiBold" panose="020B0004020202020204" pitchFamily="34" charset="0"/>
              </a:rPr>
              <a:t>prof. dr hab.  </a:t>
            </a:r>
            <a:r>
              <a:rPr lang="pl-PL" sz="5400" b="1" noProof="1">
                <a:solidFill>
                  <a:srgbClr val="EB4C60"/>
                </a:solidFill>
                <a:latin typeface="Aptos SemiBold" panose="020B0004020202020204" pitchFamily="34" charset="0"/>
              </a:rPr>
              <a:t>Janina Nowak</a:t>
            </a:r>
          </a:p>
        </p:txBody>
      </p:sp>
      <p:sp>
        <p:nvSpPr>
          <p:cNvPr id="3" name="Prostokąt 2">
            <a:extLst>
              <a:ext uri="{FF2B5EF4-FFF2-40B4-BE49-F238E27FC236}">
                <a16:creationId xmlns:a16="http://schemas.microsoft.com/office/drawing/2014/main" id="{1CFBB1C9-4F2D-13AA-63C5-4DDB0CD83896}"/>
              </a:ext>
            </a:extLst>
          </p:cNvPr>
          <p:cNvSpPr/>
          <p:nvPr/>
        </p:nvSpPr>
        <p:spPr>
          <a:xfrm>
            <a:off x="6060896" y="7617041"/>
            <a:ext cx="529263" cy="529263"/>
          </a:xfrm>
          <a:prstGeom prst="rect">
            <a:avLst/>
          </a:prstGeom>
          <a:solidFill>
            <a:srgbClr val="EB4C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solidFill>
                <a:srgbClr val="EB4C60"/>
              </a:solidFill>
            </a:endParaRPr>
          </a:p>
        </p:txBody>
      </p:sp>
      <p:sp>
        <p:nvSpPr>
          <p:cNvPr id="4" name="Prostokąt 3">
            <a:extLst>
              <a:ext uri="{FF2B5EF4-FFF2-40B4-BE49-F238E27FC236}">
                <a16:creationId xmlns:a16="http://schemas.microsoft.com/office/drawing/2014/main" id="{DF40D14A-1486-D9C1-EB1C-4CDD0A70ECBD}"/>
              </a:ext>
            </a:extLst>
          </p:cNvPr>
          <p:cNvSpPr/>
          <p:nvPr/>
        </p:nvSpPr>
        <p:spPr>
          <a:xfrm>
            <a:off x="7250500" y="1423533"/>
            <a:ext cx="375709" cy="375709"/>
          </a:xfrm>
          <a:prstGeom prst="rect">
            <a:avLst/>
          </a:prstGeom>
          <a:solidFill>
            <a:srgbClr val="58C0C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solidFill>
                <a:srgbClr val="58C0C5"/>
              </a:solidFill>
            </a:endParaRPr>
          </a:p>
        </p:txBody>
      </p:sp>
      <p:sp>
        <p:nvSpPr>
          <p:cNvPr id="5" name="Prostokąt 4">
            <a:extLst>
              <a:ext uri="{FF2B5EF4-FFF2-40B4-BE49-F238E27FC236}">
                <a16:creationId xmlns:a16="http://schemas.microsoft.com/office/drawing/2014/main" id="{29AB7A69-090D-0D73-2BF8-CD4296002D3A}"/>
              </a:ext>
            </a:extLst>
          </p:cNvPr>
          <p:cNvSpPr/>
          <p:nvPr/>
        </p:nvSpPr>
        <p:spPr>
          <a:xfrm>
            <a:off x="7626209" y="1799242"/>
            <a:ext cx="375709" cy="375709"/>
          </a:xfrm>
          <a:prstGeom prst="rect">
            <a:avLst/>
          </a:prstGeom>
          <a:solidFill>
            <a:srgbClr val="EB4C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solidFill>
                <a:srgbClr val="58C0C5"/>
              </a:solidFill>
            </a:endParaRPr>
          </a:p>
        </p:txBody>
      </p:sp>
    </p:spTree>
    <p:extLst>
      <p:ext uri="{BB962C8B-B14F-4D97-AF65-F5344CB8AC3E}">
        <p14:creationId xmlns:p14="http://schemas.microsoft.com/office/powerpoint/2010/main" val="32913750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2A4419-190E-9A33-CE85-5DB1C6885A87}"/>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9720BC17-7EE5-D81F-B34D-9E9E28B14B23}"/>
              </a:ext>
            </a:extLst>
          </p:cNvPr>
          <p:cNvSpPr>
            <a:spLocks noGrp="1"/>
          </p:cNvSpPr>
          <p:nvPr>
            <p:ph type="title"/>
          </p:nvPr>
        </p:nvSpPr>
        <p:spPr/>
        <p:txBody>
          <a:bodyPr/>
          <a:lstStyle/>
          <a:p>
            <a:endParaRPr lang="pl-PL"/>
          </a:p>
        </p:txBody>
      </p:sp>
      <p:sp>
        <p:nvSpPr>
          <p:cNvPr id="3" name="Symbol zastępczy tekstu 2">
            <a:extLst>
              <a:ext uri="{FF2B5EF4-FFF2-40B4-BE49-F238E27FC236}">
                <a16:creationId xmlns:a16="http://schemas.microsoft.com/office/drawing/2014/main" id="{CC8D9E2E-67E7-C6B3-77CC-CB575743DD96}"/>
              </a:ext>
            </a:extLst>
          </p:cNvPr>
          <p:cNvSpPr>
            <a:spLocks noGrp="1"/>
          </p:cNvSpPr>
          <p:nvPr>
            <p:ph type="body" idx="1"/>
          </p:nvPr>
        </p:nvSpPr>
        <p:spPr/>
        <p:txBody>
          <a:bodyPr/>
          <a:lstStyle/>
          <a:p>
            <a:endParaRPr lang="pl-PL"/>
          </a:p>
        </p:txBody>
      </p:sp>
      <p:pic>
        <p:nvPicPr>
          <p:cNvPr id="7" name="Obraz 6">
            <a:extLst>
              <a:ext uri="{FF2B5EF4-FFF2-40B4-BE49-F238E27FC236}">
                <a16:creationId xmlns:a16="http://schemas.microsoft.com/office/drawing/2014/main" id="{1726A445-8371-AA57-536C-CC1202CBCEB9}"/>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p:blipFill>
        <p:spPr>
          <a:xfrm>
            <a:off x="3" y="396"/>
            <a:ext cx="20104803" cy="11308952"/>
          </a:xfrm>
          <a:prstGeom prst="rect">
            <a:avLst/>
          </a:prstGeom>
        </p:spPr>
      </p:pic>
      <p:sp>
        <p:nvSpPr>
          <p:cNvPr id="8" name="pole tekstowe 7">
            <a:extLst>
              <a:ext uri="{FF2B5EF4-FFF2-40B4-BE49-F238E27FC236}">
                <a16:creationId xmlns:a16="http://schemas.microsoft.com/office/drawing/2014/main" id="{7A02590C-039B-7E25-5EB7-288001495820}"/>
              </a:ext>
            </a:extLst>
          </p:cNvPr>
          <p:cNvSpPr txBox="1"/>
          <p:nvPr/>
        </p:nvSpPr>
        <p:spPr>
          <a:xfrm>
            <a:off x="601663" y="775845"/>
            <a:ext cx="18163866" cy="990600"/>
          </a:xfrm>
          <a:prstGeom prst="rect">
            <a:avLst/>
          </a:prstGeom>
          <a:noFill/>
        </p:spPr>
        <p:txBody>
          <a:bodyPr wrap="square" lIns="0" tIns="0" rIns="0" bIns="0" rtlCol="0" anchor="t" anchorCtr="0">
            <a:noAutofit/>
          </a:bodyPr>
          <a:lstStyle/>
          <a:p>
            <a:pPr algn="l"/>
            <a:r>
              <a:rPr lang="pl-PL" sz="5400" b="1" dirty="0">
                <a:solidFill>
                  <a:srgbClr val="EB4C60"/>
                </a:solidFill>
                <a:latin typeface="Aptos SemiBold" panose="020B0004020202020204" pitchFamily="34" charset="0"/>
              </a:rPr>
              <a:t>Tytuł slajdu</a:t>
            </a:r>
          </a:p>
        </p:txBody>
      </p:sp>
      <p:pic>
        <p:nvPicPr>
          <p:cNvPr id="4" name="Obraz 3" descr="Drapacze chmur pokazywane z widoku w górę">
            <a:extLst>
              <a:ext uri="{FF2B5EF4-FFF2-40B4-BE49-F238E27FC236}">
                <a16:creationId xmlns:a16="http://schemas.microsoft.com/office/drawing/2014/main" id="{B0A923CC-01EF-FA09-42A8-10EAAF7CA801}"/>
              </a:ext>
            </a:extLst>
          </p:cNvPr>
          <p:cNvPicPr>
            <a:picLocks noChangeAspect="1"/>
          </p:cNvPicPr>
          <p:nvPr/>
        </p:nvPicPr>
        <p:blipFill>
          <a:blip r:embed="rId4">
            <a:extLst>
              <a:ext uri="{28A0092B-C50C-407E-A947-70E740481C1C}">
                <a14:useLocalDpi xmlns:a14="http://schemas.microsoft.com/office/drawing/2010/main" val="0"/>
              </a:ext>
            </a:extLst>
          </a:blip>
          <a:srcRect b="11370"/>
          <a:stretch>
            <a:fillRect/>
          </a:stretch>
        </p:blipFill>
        <p:spPr>
          <a:xfrm>
            <a:off x="0" y="1982841"/>
            <a:ext cx="9917467" cy="5864495"/>
          </a:xfrm>
          <a:prstGeom prst="rect">
            <a:avLst/>
          </a:prstGeom>
        </p:spPr>
      </p:pic>
      <p:pic>
        <p:nvPicPr>
          <p:cNvPr id="5" name="Obraz 4" descr="Drapacze chmur pokazywane z widoku w górę">
            <a:extLst>
              <a:ext uri="{FF2B5EF4-FFF2-40B4-BE49-F238E27FC236}">
                <a16:creationId xmlns:a16="http://schemas.microsoft.com/office/drawing/2014/main" id="{5DEBC2BD-2DCC-A43C-9687-4F1EF2194618}"/>
              </a:ext>
            </a:extLst>
          </p:cNvPr>
          <p:cNvPicPr>
            <a:picLocks noChangeAspect="1"/>
          </p:cNvPicPr>
          <p:nvPr/>
        </p:nvPicPr>
        <p:blipFill>
          <a:blip r:embed="rId4">
            <a:extLst>
              <a:ext uri="{28A0092B-C50C-407E-A947-70E740481C1C}">
                <a14:useLocalDpi xmlns:a14="http://schemas.microsoft.com/office/drawing/2010/main" val="0"/>
              </a:ext>
            </a:extLst>
          </a:blip>
          <a:srcRect b="11370"/>
          <a:stretch>
            <a:fillRect/>
          </a:stretch>
        </p:blipFill>
        <p:spPr>
          <a:xfrm>
            <a:off x="10193311" y="1982841"/>
            <a:ext cx="9917467" cy="5864495"/>
          </a:xfrm>
          <a:prstGeom prst="rect">
            <a:avLst/>
          </a:prstGeom>
        </p:spPr>
      </p:pic>
      <p:sp>
        <p:nvSpPr>
          <p:cNvPr id="6" name="pole tekstowe 5">
            <a:extLst>
              <a:ext uri="{FF2B5EF4-FFF2-40B4-BE49-F238E27FC236}">
                <a16:creationId xmlns:a16="http://schemas.microsoft.com/office/drawing/2014/main" id="{75A62343-32C0-B3DB-AEBF-B24D033B1A3A}"/>
              </a:ext>
            </a:extLst>
          </p:cNvPr>
          <p:cNvSpPr txBox="1"/>
          <p:nvPr/>
        </p:nvSpPr>
        <p:spPr>
          <a:xfrm>
            <a:off x="601664" y="8237716"/>
            <a:ext cx="7199416" cy="455857"/>
          </a:xfrm>
          <a:prstGeom prst="rect">
            <a:avLst/>
          </a:prstGeom>
          <a:noFill/>
        </p:spPr>
        <p:txBody>
          <a:bodyPr wrap="square" lIns="0" tIns="0" rIns="0" bIns="0" rtlCol="0" anchor="t" anchorCtr="0">
            <a:noAutofit/>
          </a:bodyPr>
          <a:lstStyle/>
          <a:p>
            <a:pPr algn="l"/>
            <a:r>
              <a:rPr lang="pl-PL" sz="3200" b="1" dirty="0">
                <a:solidFill>
                  <a:srgbClr val="EB4C60"/>
                </a:solidFill>
                <a:latin typeface="Aptos SemiBold" panose="020B0004020202020204" pitchFamily="34" charset="0"/>
              </a:rPr>
              <a:t>Tytuł fotografii</a:t>
            </a:r>
          </a:p>
        </p:txBody>
      </p:sp>
      <p:sp>
        <p:nvSpPr>
          <p:cNvPr id="9" name="pole tekstowe 8">
            <a:extLst>
              <a:ext uri="{FF2B5EF4-FFF2-40B4-BE49-F238E27FC236}">
                <a16:creationId xmlns:a16="http://schemas.microsoft.com/office/drawing/2014/main" id="{C0C35194-CD06-A172-2AED-490EB7D4BC8A}"/>
              </a:ext>
            </a:extLst>
          </p:cNvPr>
          <p:cNvSpPr txBox="1"/>
          <p:nvPr/>
        </p:nvSpPr>
        <p:spPr>
          <a:xfrm>
            <a:off x="601663" y="8806954"/>
            <a:ext cx="8013816" cy="553998"/>
          </a:xfrm>
          <a:prstGeom prst="rect">
            <a:avLst/>
          </a:prstGeom>
          <a:noFill/>
        </p:spPr>
        <p:txBody>
          <a:bodyPr wrap="square" lIns="0" tIns="0" rIns="0" bIns="0" rtlCol="0">
            <a:spAutoFit/>
          </a:bodyPr>
          <a:lstStyle/>
          <a:p>
            <a:pPr algn="l"/>
            <a:r>
              <a:rPr lang="pl-PL" dirty="0" err="1">
                <a:solidFill>
                  <a:srgbClr val="F7E0C8"/>
                </a:solidFill>
                <a:latin typeface="Aptos Light" panose="020B0004020202020204" pitchFamily="34" charset="0"/>
              </a:rPr>
              <a:t>Elis</a:t>
            </a:r>
            <a:r>
              <a:rPr lang="pl-PL" dirty="0">
                <a:solidFill>
                  <a:srgbClr val="F7E0C8"/>
                </a:solidFill>
                <a:latin typeface="Aptos Light" panose="020B0004020202020204" pitchFamily="34" charset="0"/>
              </a:rPr>
              <a:t> ad </a:t>
            </a:r>
            <a:r>
              <a:rPr lang="pl-PL" dirty="0" err="1">
                <a:solidFill>
                  <a:srgbClr val="F7E0C8"/>
                </a:solidFill>
                <a:latin typeface="Aptos Light" panose="020B0004020202020204" pitchFamily="34" charset="0"/>
              </a:rPr>
              <a:t>quiamus</a:t>
            </a:r>
            <a:r>
              <a:rPr lang="pl-PL" dirty="0">
                <a:solidFill>
                  <a:srgbClr val="F7E0C8"/>
                </a:solidFill>
                <a:latin typeface="Aptos Light" panose="020B0004020202020204" pitchFamily="34" charset="0"/>
              </a:rPr>
              <a:t> min non </a:t>
            </a:r>
            <a:r>
              <a:rPr lang="pl-PL" dirty="0" err="1">
                <a:solidFill>
                  <a:srgbClr val="F7E0C8"/>
                </a:solidFill>
                <a:latin typeface="Aptos Light" panose="020B0004020202020204" pitchFamily="34" charset="0"/>
              </a:rPr>
              <a:t>cuptae</a:t>
            </a:r>
            <a:r>
              <a:rPr lang="pl-PL" dirty="0">
                <a:solidFill>
                  <a:srgbClr val="F7E0C8"/>
                </a:solidFill>
                <a:latin typeface="Aptos Light" panose="020B0004020202020204" pitchFamily="34" charset="0"/>
              </a:rPr>
              <a:t> net </a:t>
            </a:r>
            <a:r>
              <a:rPr lang="pl-PL" dirty="0" err="1">
                <a:solidFill>
                  <a:srgbClr val="F7E0C8"/>
                </a:solidFill>
                <a:latin typeface="Aptos Light" panose="020B0004020202020204" pitchFamily="34" charset="0"/>
              </a:rPr>
              <a:t>videsti</a:t>
            </a:r>
            <a:r>
              <a:rPr lang="pl-PL" dirty="0">
                <a:solidFill>
                  <a:srgbClr val="F7E0C8"/>
                </a:solidFill>
                <a:latin typeface="Aptos Light" panose="020B0004020202020204" pitchFamily="34" charset="0"/>
              </a:rPr>
              <a:t> </a:t>
            </a:r>
            <a:r>
              <a:rPr lang="pl-PL" dirty="0" err="1">
                <a:solidFill>
                  <a:srgbClr val="F7E0C8"/>
                </a:solidFill>
                <a:latin typeface="Aptos Light" panose="020B0004020202020204" pitchFamily="34" charset="0"/>
              </a:rPr>
              <a:t>consecture</a:t>
            </a:r>
            <a:r>
              <a:rPr lang="pl-PL" dirty="0">
                <a:solidFill>
                  <a:srgbClr val="F7E0C8"/>
                </a:solidFill>
                <a:latin typeface="Aptos Light" panose="020B0004020202020204" pitchFamily="34" charset="0"/>
              </a:rPr>
              <a:t>, </a:t>
            </a:r>
            <a:r>
              <a:rPr lang="pl-PL" dirty="0" err="1">
                <a:solidFill>
                  <a:srgbClr val="F7E0C8"/>
                </a:solidFill>
                <a:latin typeface="Aptos Light" panose="020B0004020202020204" pitchFamily="34" charset="0"/>
              </a:rPr>
              <a:t>comnimin</a:t>
            </a:r>
            <a:r>
              <a:rPr lang="pl-PL" dirty="0">
                <a:solidFill>
                  <a:srgbClr val="F7E0C8"/>
                </a:solidFill>
                <a:latin typeface="Aptos Light" panose="020B0004020202020204" pitchFamily="34" charset="0"/>
              </a:rPr>
              <a:t> </a:t>
            </a:r>
            <a:r>
              <a:rPr lang="pl-PL" dirty="0" err="1">
                <a:solidFill>
                  <a:srgbClr val="F7E0C8"/>
                </a:solidFill>
                <a:latin typeface="Aptos Light" panose="020B0004020202020204" pitchFamily="34" charset="0"/>
              </a:rPr>
              <a:t>nis</a:t>
            </a:r>
            <a:r>
              <a:rPr lang="pl-PL" dirty="0">
                <a:solidFill>
                  <a:srgbClr val="F7E0C8"/>
                </a:solidFill>
                <a:latin typeface="Aptos Light" panose="020B0004020202020204" pitchFamily="34" charset="0"/>
              </a:rPr>
              <a:t> </a:t>
            </a:r>
            <a:r>
              <a:rPr lang="pl-PL" dirty="0" err="1">
                <a:solidFill>
                  <a:srgbClr val="F7E0C8"/>
                </a:solidFill>
                <a:latin typeface="Aptos Light" panose="020B0004020202020204" pitchFamily="34" charset="0"/>
              </a:rPr>
              <a:t>quatemporae</a:t>
            </a:r>
            <a:r>
              <a:rPr lang="pl-PL" dirty="0">
                <a:solidFill>
                  <a:srgbClr val="F7E0C8"/>
                </a:solidFill>
                <a:latin typeface="Aptos Light" panose="020B0004020202020204" pitchFamily="34" charset="0"/>
              </a:rPr>
              <a:t> </a:t>
            </a:r>
            <a:r>
              <a:rPr lang="pl-PL" dirty="0" err="1">
                <a:solidFill>
                  <a:srgbClr val="F7E0C8"/>
                </a:solidFill>
                <a:latin typeface="Aptos Light" panose="020B0004020202020204" pitchFamily="34" charset="0"/>
              </a:rPr>
              <a:t>iditios</a:t>
            </a:r>
            <a:r>
              <a:rPr lang="pl-PL" dirty="0">
                <a:solidFill>
                  <a:srgbClr val="F7E0C8"/>
                </a:solidFill>
                <a:latin typeface="Aptos Light" panose="020B0004020202020204" pitchFamily="34" charset="0"/>
              </a:rPr>
              <a:t> </a:t>
            </a:r>
            <a:r>
              <a:rPr lang="pl-PL" dirty="0" err="1">
                <a:solidFill>
                  <a:srgbClr val="F7E0C8"/>
                </a:solidFill>
                <a:latin typeface="Aptos Light" panose="020B0004020202020204" pitchFamily="34" charset="0"/>
              </a:rPr>
              <a:t>mos</a:t>
            </a:r>
            <a:r>
              <a:rPr lang="pl-PL" dirty="0">
                <a:solidFill>
                  <a:srgbClr val="F7E0C8"/>
                </a:solidFill>
                <a:latin typeface="Aptos Light" panose="020B0004020202020204" pitchFamily="34" charset="0"/>
              </a:rPr>
              <a:t> </a:t>
            </a:r>
            <a:r>
              <a:rPr lang="pl-PL" dirty="0" err="1">
                <a:solidFill>
                  <a:srgbClr val="F7E0C8"/>
                </a:solidFill>
                <a:latin typeface="Aptos Light" panose="020B0004020202020204" pitchFamily="34" charset="0"/>
              </a:rPr>
              <a:t>eaquo</a:t>
            </a:r>
            <a:r>
              <a:rPr lang="pl-PL" dirty="0">
                <a:solidFill>
                  <a:srgbClr val="F7E0C8"/>
                </a:solidFill>
                <a:latin typeface="Aptos Light" panose="020B0004020202020204" pitchFamily="34" charset="0"/>
              </a:rPr>
              <a:t> </a:t>
            </a:r>
            <a:r>
              <a:rPr lang="pl-PL" dirty="0" err="1">
                <a:solidFill>
                  <a:srgbClr val="F7E0C8"/>
                </a:solidFill>
                <a:latin typeface="Aptos Light" panose="020B0004020202020204" pitchFamily="34" charset="0"/>
              </a:rPr>
              <a:t>vere</a:t>
            </a:r>
            <a:r>
              <a:rPr lang="pl-PL" dirty="0">
                <a:solidFill>
                  <a:srgbClr val="F7E0C8"/>
                </a:solidFill>
                <a:latin typeface="Aptos Light" panose="020B0004020202020204" pitchFamily="34" charset="0"/>
              </a:rPr>
              <a:t> </a:t>
            </a:r>
            <a:r>
              <a:rPr lang="pl-PL" dirty="0" err="1">
                <a:solidFill>
                  <a:srgbClr val="F7E0C8"/>
                </a:solidFill>
                <a:latin typeface="Aptos Light" panose="020B0004020202020204" pitchFamily="34" charset="0"/>
              </a:rPr>
              <a:t>nus</a:t>
            </a:r>
            <a:r>
              <a:rPr lang="pl-PL" dirty="0">
                <a:solidFill>
                  <a:srgbClr val="F7E0C8"/>
                </a:solidFill>
                <a:latin typeface="Aptos Light" panose="020B0004020202020204" pitchFamily="34" charset="0"/>
              </a:rPr>
              <a:t> por </a:t>
            </a:r>
            <a:r>
              <a:rPr lang="pl-PL" dirty="0" err="1">
                <a:solidFill>
                  <a:srgbClr val="F7E0C8"/>
                </a:solidFill>
                <a:latin typeface="Aptos Light" panose="020B0004020202020204" pitchFamily="34" charset="0"/>
              </a:rPr>
              <a:t>molore</a:t>
            </a:r>
            <a:r>
              <a:rPr lang="pl-PL" dirty="0">
                <a:solidFill>
                  <a:srgbClr val="F7E0C8"/>
                </a:solidFill>
                <a:latin typeface="Aptos Light" panose="020B0004020202020204" pitchFamily="34" charset="0"/>
              </a:rPr>
              <a:t>, </a:t>
            </a:r>
            <a:r>
              <a:rPr lang="pl-PL" dirty="0" err="1">
                <a:solidFill>
                  <a:srgbClr val="F7E0C8"/>
                </a:solidFill>
                <a:latin typeface="Aptos Light" panose="020B0004020202020204" pitchFamily="34" charset="0"/>
              </a:rPr>
              <a:t>tempella</a:t>
            </a:r>
            <a:r>
              <a:rPr lang="pl-PL" dirty="0">
                <a:solidFill>
                  <a:srgbClr val="F7E0C8"/>
                </a:solidFill>
                <a:latin typeface="Aptos Light" panose="020B0004020202020204" pitchFamily="34" charset="0"/>
              </a:rPr>
              <a:t> </a:t>
            </a:r>
            <a:r>
              <a:rPr lang="pl-PL" dirty="0" err="1">
                <a:solidFill>
                  <a:srgbClr val="F7E0C8"/>
                </a:solidFill>
                <a:latin typeface="Aptos Light" panose="020B0004020202020204" pitchFamily="34" charset="0"/>
              </a:rPr>
              <a:t>quas</a:t>
            </a:r>
            <a:r>
              <a:rPr lang="pl-PL" dirty="0">
                <a:solidFill>
                  <a:srgbClr val="F7E0C8"/>
                </a:solidFill>
                <a:latin typeface="Aptos Light" panose="020B0004020202020204" pitchFamily="34" charset="0"/>
              </a:rPr>
              <a:t> qui </a:t>
            </a:r>
            <a:r>
              <a:rPr lang="pl-PL" dirty="0" err="1">
                <a:solidFill>
                  <a:srgbClr val="F7E0C8"/>
                </a:solidFill>
                <a:latin typeface="Aptos Light" panose="020B0004020202020204" pitchFamily="34" charset="0"/>
              </a:rPr>
              <a:t>beation</a:t>
            </a:r>
            <a:r>
              <a:rPr lang="pl-PL" dirty="0">
                <a:solidFill>
                  <a:srgbClr val="F7E0C8"/>
                </a:solidFill>
                <a:latin typeface="Aptos Light" panose="020B0004020202020204" pitchFamily="34" charset="0"/>
              </a:rPr>
              <a:t> </a:t>
            </a:r>
            <a:r>
              <a:rPr lang="pl-PL" dirty="0" err="1">
                <a:solidFill>
                  <a:srgbClr val="F7E0C8"/>
                </a:solidFill>
                <a:latin typeface="Aptos Light" panose="020B0004020202020204" pitchFamily="34" charset="0"/>
              </a:rPr>
              <a:t>pres</a:t>
            </a:r>
            <a:r>
              <a:rPr lang="pl-PL" dirty="0">
                <a:solidFill>
                  <a:srgbClr val="F7E0C8"/>
                </a:solidFill>
                <a:latin typeface="Aptos Light" panose="020B0004020202020204" pitchFamily="34" charset="0"/>
              </a:rPr>
              <a:t> </a:t>
            </a:r>
          </a:p>
        </p:txBody>
      </p:sp>
      <p:sp>
        <p:nvSpPr>
          <p:cNvPr id="11" name="pole tekstowe 10">
            <a:extLst>
              <a:ext uri="{FF2B5EF4-FFF2-40B4-BE49-F238E27FC236}">
                <a16:creationId xmlns:a16="http://schemas.microsoft.com/office/drawing/2014/main" id="{1DD07FFF-7956-7C3E-0D5B-08AD409716E6}"/>
              </a:ext>
            </a:extLst>
          </p:cNvPr>
          <p:cNvSpPr txBox="1"/>
          <p:nvPr/>
        </p:nvSpPr>
        <p:spPr>
          <a:xfrm>
            <a:off x="10195369" y="8237716"/>
            <a:ext cx="7199416" cy="455857"/>
          </a:xfrm>
          <a:prstGeom prst="rect">
            <a:avLst/>
          </a:prstGeom>
          <a:noFill/>
        </p:spPr>
        <p:txBody>
          <a:bodyPr wrap="square" lIns="0" tIns="0" rIns="0" bIns="0" rtlCol="0" anchor="t" anchorCtr="0">
            <a:noAutofit/>
          </a:bodyPr>
          <a:lstStyle/>
          <a:p>
            <a:pPr algn="l"/>
            <a:r>
              <a:rPr lang="pl-PL" sz="3200" b="1" dirty="0">
                <a:solidFill>
                  <a:srgbClr val="EB4C60"/>
                </a:solidFill>
                <a:latin typeface="Aptos SemiBold" panose="020B0004020202020204" pitchFamily="34" charset="0"/>
              </a:rPr>
              <a:t>Tytuł fotografii</a:t>
            </a:r>
          </a:p>
        </p:txBody>
      </p:sp>
      <p:sp>
        <p:nvSpPr>
          <p:cNvPr id="14" name="pole tekstowe 13">
            <a:extLst>
              <a:ext uri="{FF2B5EF4-FFF2-40B4-BE49-F238E27FC236}">
                <a16:creationId xmlns:a16="http://schemas.microsoft.com/office/drawing/2014/main" id="{0AD959A2-66CA-D3AE-0019-90BC61C3A77D}"/>
              </a:ext>
            </a:extLst>
          </p:cNvPr>
          <p:cNvSpPr txBox="1"/>
          <p:nvPr/>
        </p:nvSpPr>
        <p:spPr>
          <a:xfrm>
            <a:off x="10193311" y="8806954"/>
            <a:ext cx="8013816" cy="553998"/>
          </a:xfrm>
          <a:prstGeom prst="rect">
            <a:avLst/>
          </a:prstGeom>
          <a:noFill/>
        </p:spPr>
        <p:txBody>
          <a:bodyPr wrap="square" lIns="0" tIns="0" rIns="0" bIns="0" rtlCol="0">
            <a:spAutoFit/>
          </a:bodyPr>
          <a:lstStyle/>
          <a:p>
            <a:pPr algn="l"/>
            <a:r>
              <a:rPr lang="pl-PL" dirty="0" err="1">
                <a:solidFill>
                  <a:srgbClr val="F7E0C8"/>
                </a:solidFill>
                <a:latin typeface="Aptos Light" panose="020B0004020202020204" pitchFamily="34" charset="0"/>
              </a:rPr>
              <a:t>Elis</a:t>
            </a:r>
            <a:r>
              <a:rPr lang="pl-PL" dirty="0">
                <a:solidFill>
                  <a:srgbClr val="F7E0C8"/>
                </a:solidFill>
                <a:latin typeface="Aptos Light" panose="020B0004020202020204" pitchFamily="34" charset="0"/>
              </a:rPr>
              <a:t> ad </a:t>
            </a:r>
            <a:r>
              <a:rPr lang="pl-PL" dirty="0" err="1">
                <a:solidFill>
                  <a:srgbClr val="F7E0C8"/>
                </a:solidFill>
                <a:latin typeface="Aptos Light" panose="020B0004020202020204" pitchFamily="34" charset="0"/>
              </a:rPr>
              <a:t>quiamus</a:t>
            </a:r>
            <a:r>
              <a:rPr lang="pl-PL" dirty="0">
                <a:solidFill>
                  <a:srgbClr val="F7E0C8"/>
                </a:solidFill>
                <a:latin typeface="Aptos Light" panose="020B0004020202020204" pitchFamily="34" charset="0"/>
              </a:rPr>
              <a:t> min non </a:t>
            </a:r>
            <a:r>
              <a:rPr lang="pl-PL" dirty="0" err="1">
                <a:solidFill>
                  <a:srgbClr val="F7E0C8"/>
                </a:solidFill>
                <a:latin typeface="Aptos Light" panose="020B0004020202020204" pitchFamily="34" charset="0"/>
              </a:rPr>
              <a:t>cuptae</a:t>
            </a:r>
            <a:r>
              <a:rPr lang="pl-PL" dirty="0">
                <a:solidFill>
                  <a:srgbClr val="F7E0C8"/>
                </a:solidFill>
                <a:latin typeface="Aptos Light" panose="020B0004020202020204" pitchFamily="34" charset="0"/>
              </a:rPr>
              <a:t> net </a:t>
            </a:r>
            <a:r>
              <a:rPr lang="pl-PL" dirty="0" err="1">
                <a:solidFill>
                  <a:srgbClr val="F7E0C8"/>
                </a:solidFill>
                <a:latin typeface="Aptos Light" panose="020B0004020202020204" pitchFamily="34" charset="0"/>
              </a:rPr>
              <a:t>videsti</a:t>
            </a:r>
            <a:r>
              <a:rPr lang="pl-PL" dirty="0">
                <a:solidFill>
                  <a:srgbClr val="F7E0C8"/>
                </a:solidFill>
                <a:latin typeface="Aptos Light" panose="020B0004020202020204" pitchFamily="34" charset="0"/>
              </a:rPr>
              <a:t> </a:t>
            </a:r>
            <a:r>
              <a:rPr lang="pl-PL" dirty="0" err="1">
                <a:solidFill>
                  <a:srgbClr val="F7E0C8"/>
                </a:solidFill>
                <a:latin typeface="Aptos Light" panose="020B0004020202020204" pitchFamily="34" charset="0"/>
              </a:rPr>
              <a:t>consecture</a:t>
            </a:r>
            <a:r>
              <a:rPr lang="pl-PL" dirty="0">
                <a:solidFill>
                  <a:srgbClr val="F7E0C8"/>
                </a:solidFill>
                <a:latin typeface="Aptos Light" panose="020B0004020202020204" pitchFamily="34" charset="0"/>
              </a:rPr>
              <a:t>, </a:t>
            </a:r>
            <a:r>
              <a:rPr lang="pl-PL" dirty="0" err="1">
                <a:solidFill>
                  <a:srgbClr val="F7E0C8"/>
                </a:solidFill>
                <a:latin typeface="Aptos Light" panose="020B0004020202020204" pitchFamily="34" charset="0"/>
              </a:rPr>
              <a:t>comnimin</a:t>
            </a:r>
            <a:r>
              <a:rPr lang="pl-PL" dirty="0">
                <a:solidFill>
                  <a:srgbClr val="F7E0C8"/>
                </a:solidFill>
                <a:latin typeface="Aptos Light" panose="020B0004020202020204" pitchFamily="34" charset="0"/>
              </a:rPr>
              <a:t> </a:t>
            </a:r>
            <a:r>
              <a:rPr lang="pl-PL" dirty="0" err="1">
                <a:solidFill>
                  <a:srgbClr val="F7E0C8"/>
                </a:solidFill>
                <a:latin typeface="Aptos Light" panose="020B0004020202020204" pitchFamily="34" charset="0"/>
              </a:rPr>
              <a:t>nis</a:t>
            </a:r>
            <a:r>
              <a:rPr lang="pl-PL" dirty="0">
                <a:solidFill>
                  <a:srgbClr val="F7E0C8"/>
                </a:solidFill>
                <a:latin typeface="Aptos Light" panose="020B0004020202020204" pitchFamily="34" charset="0"/>
              </a:rPr>
              <a:t> </a:t>
            </a:r>
            <a:r>
              <a:rPr lang="pl-PL" dirty="0" err="1">
                <a:solidFill>
                  <a:srgbClr val="F7E0C8"/>
                </a:solidFill>
                <a:latin typeface="Aptos Light" panose="020B0004020202020204" pitchFamily="34" charset="0"/>
              </a:rPr>
              <a:t>quatemporae</a:t>
            </a:r>
            <a:r>
              <a:rPr lang="pl-PL" dirty="0">
                <a:solidFill>
                  <a:srgbClr val="F7E0C8"/>
                </a:solidFill>
                <a:latin typeface="Aptos Light" panose="020B0004020202020204" pitchFamily="34" charset="0"/>
              </a:rPr>
              <a:t> </a:t>
            </a:r>
            <a:r>
              <a:rPr lang="pl-PL" dirty="0" err="1">
                <a:solidFill>
                  <a:srgbClr val="F7E0C8"/>
                </a:solidFill>
                <a:latin typeface="Aptos Light" panose="020B0004020202020204" pitchFamily="34" charset="0"/>
              </a:rPr>
              <a:t>iditios</a:t>
            </a:r>
            <a:r>
              <a:rPr lang="pl-PL" dirty="0">
                <a:solidFill>
                  <a:srgbClr val="F7E0C8"/>
                </a:solidFill>
                <a:latin typeface="Aptos Light" panose="020B0004020202020204" pitchFamily="34" charset="0"/>
              </a:rPr>
              <a:t> </a:t>
            </a:r>
            <a:r>
              <a:rPr lang="pl-PL" dirty="0" err="1">
                <a:solidFill>
                  <a:srgbClr val="F7E0C8"/>
                </a:solidFill>
                <a:latin typeface="Aptos Light" panose="020B0004020202020204" pitchFamily="34" charset="0"/>
              </a:rPr>
              <a:t>mos</a:t>
            </a:r>
            <a:r>
              <a:rPr lang="pl-PL" dirty="0">
                <a:solidFill>
                  <a:srgbClr val="F7E0C8"/>
                </a:solidFill>
                <a:latin typeface="Aptos Light" panose="020B0004020202020204" pitchFamily="34" charset="0"/>
              </a:rPr>
              <a:t> </a:t>
            </a:r>
            <a:r>
              <a:rPr lang="pl-PL" dirty="0" err="1">
                <a:solidFill>
                  <a:srgbClr val="F7E0C8"/>
                </a:solidFill>
                <a:latin typeface="Aptos Light" panose="020B0004020202020204" pitchFamily="34" charset="0"/>
              </a:rPr>
              <a:t>eaquo</a:t>
            </a:r>
            <a:r>
              <a:rPr lang="pl-PL" dirty="0">
                <a:solidFill>
                  <a:srgbClr val="F7E0C8"/>
                </a:solidFill>
                <a:latin typeface="Aptos Light" panose="020B0004020202020204" pitchFamily="34" charset="0"/>
              </a:rPr>
              <a:t> </a:t>
            </a:r>
            <a:r>
              <a:rPr lang="pl-PL" dirty="0" err="1">
                <a:solidFill>
                  <a:srgbClr val="F7E0C8"/>
                </a:solidFill>
                <a:latin typeface="Aptos Light" panose="020B0004020202020204" pitchFamily="34" charset="0"/>
              </a:rPr>
              <a:t>vere</a:t>
            </a:r>
            <a:r>
              <a:rPr lang="pl-PL" dirty="0">
                <a:solidFill>
                  <a:srgbClr val="F7E0C8"/>
                </a:solidFill>
                <a:latin typeface="Aptos Light" panose="020B0004020202020204" pitchFamily="34" charset="0"/>
              </a:rPr>
              <a:t> </a:t>
            </a:r>
            <a:r>
              <a:rPr lang="pl-PL" dirty="0" err="1">
                <a:solidFill>
                  <a:srgbClr val="F7E0C8"/>
                </a:solidFill>
                <a:latin typeface="Aptos Light" panose="020B0004020202020204" pitchFamily="34" charset="0"/>
              </a:rPr>
              <a:t>nus</a:t>
            </a:r>
            <a:r>
              <a:rPr lang="pl-PL" dirty="0">
                <a:solidFill>
                  <a:srgbClr val="F7E0C8"/>
                </a:solidFill>
                <a:latin typeface="Aptos Light" panose="020B0004020202020204" pitchFamily="34" charset="0"/>
              </a:rPr>
              <a:t> por </a:t>
            </a:r>
            <a:r>
              <a:rPr lang="pl-PL" dirty="0" err="1">
                <a:solidFill>
                  <a:srgbClr val="F7E0C8"/>
                </a:solidFill>
                <a:latin typeface="Aptos Light" panose="020B0004020202020204" pitchFamily="34" charset="0"/>
              </a:rPr>
              <a:t>molore</a:t>
            </a:r>
            <a:r>
              <a:rPr lang="pl-PL" dirty="0">
                <a:solidFill>
                  <a:srgbClr val="F7E0C8"/>
                </a:solidFill>
                <a:latin typeface="Aptos Light" panose="020B0004020202020204" pitchFamily="34" charset="0"/>
              </a:rPr>
              <a:t>, </a:t>
            </a:r>
            <a:r>
              <a:rPr lang="pl-PL" dirty="0" err="1">
                <a:solidFill>
                  <a:srgbClr val="F7E0C8"/>
                </a:solidFill>
                <a:latin typeface="Aptos Light" panose="020B0004020202020204" pitchFamily="34" charset="0"/>
              </a:rPr>
              <a:t>tempella</a:t>
            </a:r>
            <a:r>
              <a:rPr lang="pl-PL" dirty="0">
                <a:solidFill>
                  <a:srgbClr val="F7E0C8"/>
                </a:solidFill>
                <a:latin typeface="Aptos Light" panose="020B0004020202020204" pitchFamily="34" charset="0"/>
              </a:rPr>
              <a:t> </a:t>
            </a:r>
            <a:r>
              <a:rPr lang="pl-PL" dirty="0" err="1">
                <a:solidFill>
                  <a:srgbClr val="F7E0C8"/>
                </a:solidFill>
                <a:latin typeface="Aptos Light" panose="020B0004020202020204" pitchFamily="34" charset="0"/>
              </a:rPr>
              <a:t>quas</a:t>
            </a:r>
            <a:r>
              <a:rPr lang="pl-PL" dirty="0">
                <a:solidFill>
                  <a:srgbClr val="F7E0C8"/>
                </a:solidFill>
                <a:latin typeface="Aptos Light" panose="020B0004020202020204" pitchFamily="34" charset="0"/>
              </a:rPr>
              <a:t> qui </a:t>
            </a:r>
            <a:r>
              <a:rPr lang="pl-PL" dirty="0" err="1">
                <a:solidFill>
                  <a:srgbClr val="F7E0C8"/>
                </a:solidFill>
                <a:latin typeface="Aptos Light" panose="020B0004020202020204" pitchFamily="34" charset="0"/>
              </a:rPr>
              <a:t>beation</a:t>
            </a:r>
            <a:r>
              <a:rPr lang="pl-PL" dirty="0">
                <a:solidFill>
                  <a:srgbClr val="F7E0C8"/>
                </a:solidFill>
                <a:latin typeface="Aptos Light" panose="020B0004020202020204" pitchFamily="34" charset="0"/>
              </a:rPr>
              <a:t> </a:t>
            </a:r>
            <a:r>
              <a:rPr lang="pl-PL" dirty="0" err="1">
                <a:solidFill>
                  <a:srgbClr val="F7E0C8"/>
                </a:solidFill>
                <a:latin typeface="Aptos Light" panose="020B0004020202020204" pitchFamily="34" charset="0"/>
              </a:rPr>
              <a:t>pres</a:t>
            </a:r>
            <a:r>
              <a:rPr lang="pl-PL" dirty="0">
                <a:solidFill>
                  <a:srgbClr val="F7E0C8"/>
                </a:solidFill>
                <a:latin typeface="Aptos Light" panose="020B0004020202020204" pitchFamily="34" charset="0"/>
              </a:rPr>
              <a:t> </a:t>
            </a:r>
          </a:p>
        </p:txBody>
      </p:sp>
    </p:spTree>
    <p:extLst>
      <p:ext uri="{BB962C8B-B14F-4D97-AF65-F5344CB8AC3E}">
        <p14:creationId xmlns:p14="http://schemas.microsoft.com/office/powerpoint/2010/main" val="125985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B177D8-4D9A-5E7F-4B22-1B4962FC2E72}"/>
            </a:ext>
          </a:extLst>
        </p:cNvPr>
        <p:cNvGrpSpPr/>
        <p:nvPr/>
      </p:nvGrpSpPr>
      <p:grpSpPr>
        <a:xfrm>
          <a:off x="0" y="0"/>
          <a:ext cx="0" cy="0"/>
          <a:chOff x="0" y="0"/>
          <a:chExt cx="0" cy="0"/>
        </a:xfrm>
      </p:grpSpPr>
      <p:sp>
        <p:nvSpPr>
          <p:cNvPr id="6" name="Tytuł 5">
            <a:extLst>
              <a:ext uri="{FF2B5EF4-FFF2-40B4-BE49-F238E27FC236}">
                <a16:creationId xmlns:a16="http://schemas.microsoft.com/office/drawing/2014/main" id="{2B54F7A9-F38F-9FC8-FEB2-DECE1E06F62B}"/>
              </a:ext>
            </a:extLst>
          </p:cNvPr>
          <p:cNvSpPr>
            <a:spLocks noGrp="1"/>
          </p:cNvSpPr>
          <p:nvPr>
            <p:ph type="title"/>
          </p:nvPr>
        </p:nvSpPr>
        <p:spPr/>
        <p:txBody>
          <a:bodyPr/>
          <a:lstStyle/>
          <a:p>
            <a:endParaRPr lang="pl-PL"/>
          </a:p>
        </p:txBody>
      </p:sp>
      <p:sp>
        <p:nvSpPr>
          <p:cNvPr id="9" name="Symbol zastępczy zawartości 8">
            <a:extLst>
              <a:ext uri="{FF2B5EF4-FFF2-40B4-BE49-F238E27FC236}">
                <a16:creationId xmlns:a16="http://schemas.microsoft.com/office/drawing/2014/main" id="{FC27CD35-3FA7-298B-11B1-29ED32900AD4}"/>
              </a:ext>
            </a:extLst>
          </p:cNvPr>
          <p:cNvSpPr>
            <a:spLocks noGrp="1"/>
          </p:cNvSpPr>
          <p:nvPr>
            <p:ph sz="half" idx="2"/>
          </p:nvPr>
        </p:nvSpPr>
        <p:spPr/>
        <p:txBody>
          <a:bodyPr/>
          <a:lstStyle/>
          <a:p>
            <a:endParaRPr lang="pl-PL"/>
          </a:p>
        </p:txBody>
      </p:sp>
      <p:sp>
        <p:nvSpPr>
          <p:cNvPr id="11" name="Symbol zastępczy zawartości 10">
            <a:extLst>
              <a:ext uri="{FF2B5EF4-FFF2-40B4-BE49-F238E27FC236}">
                <a16:creationId xmlns:a16="http://schemas.microsoft.com/office/drawing/2014/main" id="{02E9D22C-7441-6BD9-1991-F963925C6479}"/>
              </a:ext>
            </a:extLst>
          </p:cNvPr>
          <p:cNvSpPr>
            <a:spLocks noGrp="1"/>
          </p:cNvSpPr>
          <p:nvPr>
            <p:ph sz="half" idx="3"/>
          </p:nvPr>
        </p:nvSpPr>
        <p:spPr/>
        <p:txBody>
          <a:bodyPr/>
          <a:lstStyle/>
          <a:p>
            <a:endParaRPr lang="pl-PL"/>
          </a:p>
        </p:txBody>
      </p:sp>
      <p:pic>
        <p:nvPicPr>
          <p:cNvPr id="7" name="Obraz 6">
            <a:extLst>
              <a:ext uri="{FF2B5EF4-FFF2-40B4-BE49-F238E27FC236}">
                <a16:creationId xmlns:a16="http://schemas.microsoft.com/office/drawing/2014/main" id="{8BB6F2DC-6D16-F014-9E2E-4F37F128A0BA}"/>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p:blipFill>
        <p:spPr>
          <a:xfrm>
            <a:off x="3" y="396"/>
            <a:ext cx="20104803" cy="11308952"/>
          </a:xfrm>
          <a:prstGeom prst="rect">
            <a:avLst/>
          </a:prstGeom>
        </p:spPr>
      </p:pic>
      <p:sp>
        <p:nvSpPr>
          <p:cNvPr id="8" name="pole tekstowe 7">
            <a:extLst>
              <a:ext uri="{FF2B5EF4-FFF2-40B4-BE49-F238E27FC236}">
                <a16:creationId xmlns:a16="http://schemas.microsoft.com/office/drawing/2014/main" id="{A251F32D-405C-261F-27D3-BA184B14EEFB}"/>
              </a:ext>
            </a:extLst>
          </p:cNvPr>
          <p:cNvSpPr txBox="1"/>
          <p:nvPr/>
        </p:nvSpPr>
        <p:spPr>
          <a:xfrm>
            <a:off x="601663" y="805473"/>
            <a:ext cx="18163866" cy="990600"/>
          </a:xfrm>
          <a:prstGeom prst="rect">
            <a:avLst/>
          </a:prstGeom>
          <a:noFill/>
        </p:spPr>
        <p:txBody>
          <a:bodyPr wrap="square" lIns="0" tIns="0" rIns="0" bIns="0" rtlCol="0" anchor="t" anchorCtr="0">
            <a:noAutofit/>
          </a:bodyPr>
          <a:lstStyle/>
          <a:p>
            <a:pPr algn="l"/>
            <a:r>
              <a:rPr lang="pl-PL" sz="5400" b="1" dirty="0">
                <a:solidFill>
                  <a:srgbClr val="EB4C60"/>
                </a:solidFill>
                <a:latin typeface="Aptos SemiBold" panose="020B0004020202020204" pitchFamily="34" charset="0"/>
              </a:rPr>
              <a:t>Tytuł slajdu</a:t>
            </a:r>
          </a:p>
        </p:txBody>
      </p:sp>
      <p:sp>
        <p:nvSpPr>
          <p:cNvPr id="10" name="pole tekstowe 9">
            <a:extLst>
              <a:ext uri="{FF2B5EF4-FFF2-40B4-BE49-F238E27FC236}">
                <a16:creationId xmlns:a16="http://schemas.microsoft.com/office/drawing/2014/main" id="{87F80360-FDEF-3EDF-AD37-D607A08326A0}"/>
              </a:ext>
            </a:extLst>
          </p:cNvPr>
          <p:cNvSpPr txBox="1"/>
          <p:nvPr/>
        </p:nvSpPr>
        <p:spPr>
          <a:xfrm>
            <a:off x="601663" y="2601150"/>
            <a:ext cx="8437245" cy="5170646"/>
          </a:xfrm>
          <a:prstGeom prst="rect">
            <a:avLst/>
          </a:prstGeom>
          <a:noFill/>
        </p:spPr>
        <p:txBody>
          <a:bodyPr wrap="square" lIns="0" tIns="0" rIns="0" bIns="0" rtlCol="0">
            <a:spAutoFit/>
          </a:bodyPr>
          <a:lstStyle/>
          <a:p>
            <a:r>
              <a:rPr lang="pl-PL" sz="2400" dirty="0" err="1">
                <a:solidFill>
                  <a:srgbClr val="F7E0C8"/>
                </a:solidFill>
                <a:latin typeface="Aptos Light" panose="020B0004020202020204" pitchFamily="34" charset="0"/>
              </a:rPr>
              <a:t>Elis</a:t>
            </a:r>
            <a:r>
              <a:rPr lang="pl-PL" sz="2400" dirty="0">
                <a:solidFill>
                  <a:srgbClr val="F7E0C8"/>
                </a:solidFill>
                <a:latin typeface="Aptos Light" panose="020B0004020202020204" pitchFamily="34" charset="0"/>
              </a:rPr>
              <a:t> ad </a:t>
            </a:r>
            <a:r>
              <a:rPr lang="pl-PL" sz="2400" dirty="0" err="1">
                <a:solidFill>
                  <a:srgbClr val="F7E0C8"/>
                </a:solidFill>
                <a:latin typeface="Aptos Light" panose="020B0004020202020204" pitchFamily="34" charset="0"/>
              </a:rPr>
              <a:t>quiamus</a:t>
            </a:r>
            <a:r>
              <a:rPr lang="pl-PL" sz="2400" dirty="0">
                <a:solidFill>
                  <a:srgbClr val="F7E0C8"/>
                </a:solidFill>
                <a:latin typeface="Aptos Light" panose="020B0004020202020204" pitchFamily="34" charset="0"/>
              </a:rPr>
              <a:t> min non </a:t>
            </a:r>
            <a:r>
              <a:rPr lang="pl-PL" sz="2400" dirty="0" err="1">
                <a:solidFill>
                  <a:srgbClr val="F7E0C8"/>
                </a:solidFill>
                <a:latin typeface="Aptos Light" panose="020B0004020202020204" pitchFamily="34" charset="0"/>
              </a:rPr>
              <a:t>cuptae</a:t>
            </a:r>
            <a:r>
              <a:rPr lang="pl-PL" sz="2400" dirty="0">
                <a:solidFill>
                  <a:srgbClr val="F7E0C8"/>
                </a:solidFill>
                <a:latin typeface="Aptos Light" panose="020B0004020202020204" pitchFamily="34" charset="0"/>
              </a:rPr>
              <a:t> net </a:t>
            </a:r>
            <a:r>
              <a:rPr lang="pl-PL" sz="2400" dirty="0" err="1">
                <a:solidFill>
                  <a:srgbClr val="F7E0C8"/>
                </a:solidFill>
                <a:latin typeface="Aptos Light" panose="020B0004020202020204" pitchFamily="34" charset="0"/>
              </a:rPr>
              <a:t>videsti</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consecture</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comnimin</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nis</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quatemporae</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iditios</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mos</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eaquo</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vere</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nus</a:t>
            </a:r>
            <a:r>
              <a:rPr lang="pl-PL" sz="2400" dirty="0">
                <a:solidFill>
                  <a:srgbClr val="F7E0C8"/>
                </a:solidFill>
                <a:latin typeface="Aptos Light" panose="020B0004020202020204" pitchFamily="34" charset="0"/>
              </a:rPr>
              <a:t> por </a:t>
            </a:r>
            <a:r>
              <a:rPr lang="pl-PL" sz="2400" dirty="0" err="1">
                <a:solidFill>
                  <a:srgbClr val="F7E0C8"/>
                </a:solidFill>
                <a:latin typeface="Aptos Light" panose="020B0004020202020204" pitchFamily="34" charset="0"/>
              </a:rPr>
              <a:t>molore</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tempella</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quas</a:t>
            </a:r>
            <a:r>
              <a:rPr lang="pl-PL" sz="2400" dirty="0">
                <a:solidFill>
                  <a:srgbClr val="F7E0C8"/>
                </a:solidFill>
                <a:latin typeface="Aptos Light" panose="020B0004020202020204" pitchFamily="34" charset="0"/>
              </a:rPr>
              <a:t> qui </a:t>
            </a:r>
            <a:r>
              <a:rPr lang="pl-PL" sz="2400" dirty="0" err="1">
                <a:solidFill>
                  <a:srgbClr val="F7E0C8"/>
                </a:solidFill>
                <a:latin typeface="Aptos Light" panose="020B0004020202020204" pitchFamily="34" charset="0"/>
              </a:rPr>
              <a:t>beation</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pres</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est</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pore</a:t>
            </a:r>
            <a:r>
              <a:rPr lang="pl-PL" sz="2400" dirty="0">
                <a:solidFill>
                  <a:srgbClr val="F7E0C8"/>
                </a:solidFill>
                <a:latin typeface="Aptos Light" panose="020B0004020202020204" pitchFamily="34" charset="0"/>
              </a:rPr>
              <a:t> por </a:t>
            </a:r>
            <a:r>
              <a:rPr lang="pl-PL" sz="2400" dirty="0" err="1">
                <a:solidFill>
                  <a:srgbClr val="F7E0C8"/>
                </a:solidFill>
                <a:latin typeface="Aptos Light" panose="020B0004020202020204" pitchFamily="34" charset="0"/>
              </a:rPr>
              <a:t>maximolores</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volorum</a:t>
            </a:r>
            <a:r>
              <a:rPr lang="pl-PL" sz="2400" dirty="0">
                <a:solidFill>
                  <a:srgbClr val="F7E0C8"/>
                </a:solidFill>
                <a:latin typeface="Aptos Light" panose="020B0004020202020204" pitchFamily="34" charset="0"/>
              </a:rPr>
              <a:t> es </a:t>
            </a:r>
            <a:r>
              <a:rPr lang="pl-PL" sz="2400" dirty="0" err="1">
                <a:solidFill>
                  <a:srgbClr val="F7E0C8"/>
                </a:solidFill>
                <a:latin typeface="Aptos Light" panose="020B0004020202020204" pitchFamily="34" charset="0"/>
              </a:rPr>
              <a:t>volo</a:t>
            </a:r>
            <a:r>
              <a:rPr lang="pl-PL" sz="2400" dirty="0">
                <a:solidFill>
                  <a:srgbClr val="F7E0C8"/>
                </a:solidFill>
                <a:latin typeface="Aptos Light" panose="020B0004020202020204" pitchFamily="34" charset="0"/>
              </a:rPr>
              <a:t> vent. Edi </a:t>
            </a:r>
            <a:r>
              <a:rPr lang="pl-PL" sz="2400" dirty="0" err="1">
                <a:solidFill>
                  <a:srgbClr val="F7E0C8"/>
                </a:solidFill>
                <a:latin typeface="Aptos Light" panose="020B0004020202020204" pitchFamily="34" charset="0"/>
              </a:rPr>
              <a:t>dollit</a:t>
            </a:r>
            <a:r>
              <a:rPr lang="pl-PL" sz="2400" dirty="0">
                <a:solidFill>
                  <a:srgbClr val="F7E0C8"/>
                </a:solidFill>
                <a:latin typeface="Aptos Light" panose="020B0004020202020204" pitchFamily="34" charset="0"/>
              </a:rPr>
              <a:t> es et </a:t>
            </a:r>
            <a:r>
              <a:rPr lang="pl-PL" sz="2400" dirty="0" err="1">
                <a:solidFill>
                  <a:srgbClr val="F7E0C8"/>
                </a:solidFill>
                <a:latin typeface="Aptos Light" panose="020B0004020202020204" pitchFamily="34" charset="0"/>
              </a:rPr>
              <a:t>eati</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doluptat</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lautet</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alitiust</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ipiendia</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alibus</a:t>
            </a:r>
            <a:r>
              <a:rPr lang="pl-PL" sz="2400" dirty="0">
                <a:solidFill>
                  <a:srgbClr val="F7E0C8"/>
                </a:solidFill>
                <a:latin typeface="Aptos Light" panose="020B0004020202020204" pitchFamily="34" charset="0"/>
              </a:rPr>
              <a:t> et </a:t>
            </a:r>
            <a:r>
              <a:rPr lang="pl-PL" sz="2400" dirty="0" err="1">
                <a:solidFill>
                  <a:srgbClr val="F7E0C8"/>
                </a:solidFill>
                <a:latin typeface="Aptos Light" panose="020B0004020202020204" pitchFamily="34" charset="0"/>
              </a:rPr>
              <a:t>asi</a:t>
            </a:r>
            <a:r>
              <a:rPr lang="pl-PL" sz="2400" dirty="0">
                <a:solidFill>
                  <a:srgbClr val="F7E0C8"/>
                </a:solidFill>
                <a:latin typeface="Aptos Light" panose="020B0004020202020204" pitchFamily="34" charset="0"/>
              </a:rPr>
              <a:t> re </a:t>
            </a:r>
            <a:r>
              <a:rPr lang="pl-PL" sz="2400" dirty="0" err="1">
                <a:solidFill>
                  <a:srgbClr val="F7E0C8"/>
                </a:solidFill>
                <a:latin typeface="Aptos Light" panose="020B0004020202020204" pitchFamily="34" charset="0"/>
              </a:rPr>
              <a:t>molenihitio</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Sandam</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nonemolupiet</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porporeped</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quoditas</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nis</a:t>
            </a:r>
            <a:r>
              <a:rPr lang="pl-PL" sz="2400" dirty="0">
                <a:solidFill>
                  <a:srgbClr val="F7E0C8"/>
                </a:solidFill>
                <a:latin typeface="Aptos Light" panose="020B0004020202020204" pitchFamily="34" charset="0"/>
              </a:rPr>
              <a:t> sam sit, </a:t>
            </a:r>
            <a:r>
              <a:rPr lang="pl-PL" sz="2400" dirty="0" err="1">
                <a:solidFill>
                  <a:srgbClr val="F7E0C8"/>
                </a:solidFill>
                <a:latin typeface="Aptos Light" panose="020B0004020202020204" pitchFamily="34" charset="0"/>
              </a:rPr>
              <a:t>sanim</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ut</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unt</a:t>
            </a:r>
            <a:r>
              <a:rPr lang="pl-PL" sz="2400" dirty="0">
                <a:solidFill>
                  <a:srgbClr val="F7E0C8"/>
                </a:solidFill>
                <a:latin typeface="Aptos Light" panose="020B0004020202020204" pitchFamily="34" charset="0"/>
              </a:rPr>
              <a:t>.</a:t>
            </a:r>
          </a:p>
          <a:p>
            <a:r>
              <a:rPr lang="pl-PL" sz="2400" dirty="0">
                <a:solidFill>
                  <a:srgbClr val="F7E0C8"/>
                </a:solidFill>
                <a:latin typeface="Aptos Light" panose="020B0004020202020204" pitchFamily="34" charset="0"/>
              </a:rPr>
              <a:t> </a:t>
            </a:r>
          </a:p>
          <a:p>
            <a:pPr marL="342900" indent="-342900">
              <a:buClr>
                <a:schemeClr val="bg1"/>
              </a:buClr>
              <a:buSzPct val="90000"/>
              <a:buFont typeface="Wingdings" pitchFamily="2" charset="2"/>
              <a:buChar char="§"/>
            </a:pPr>
            <a:r>
              <a:rPr lang="pl-PL" sz="2400" dirty="0">
                <a:solidFill>
                  <a:srgbClr val="F7E0C8"/>
                </a:solidFill>
                <a:latin typeface="Aptos Light" panose="020B0004020202020204" pitchFamily="34" charset="0"/>
              </a:rPr>
              <a:t>Et </a:t>
            </a:r>
            <a:r>
              <a:rPr lang="pl-PL" sz="2400" dirty="0" err="1">
                <a:solidFill>
                  <a:srgbClr val="F7E0C8"/>
                </a:solidFill>
                <a:latin typeface="Aptos Light" panose="020B0004020202020204" pitchFamily="34" charset="0"/>
              </a:rPr>
              <a:t>faceaque</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dem</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quamus</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verspic</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iiscidus</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dolore</a:t>
            </a:r>
            <a:r>
              <a:rPr lang="pl-PL" sz="2400" dirty="0">
                <a:solidFill>
                  <a:srgbClr val="F7E0C8"/>
                </a:solidFill>
                <a:latin typeface="Aptos Light" panose="020B0004020202020204" pitchFamily="34" charset="0"/>
              </a:rPr>
              <a:t> alit </a:t>
            </a:r>
            <a:r>
              <a:rPr lang="pl-PL" sz="2400" dirty="0" err="1">
                <a:solidFill>
                  <a:srgbClr val="F7E0C8"/>
                </a:solidFill>
                <a:latin typeface="Aptos Light" panose="020B0004020202020204" pitchFamily="34" charset="0"/>
              </a:rPr>
              <a:t>eos</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dolectaque</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reptatemqui</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ium</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nulpa</a:t>
            </a:r>
            <a:r>
              <a:rPr lang="pl-PL" sz="2400" dirty="0">
                <a:solidFill>
                  <a:srgbClr val="F7E0C8"/>
                </a:solidFill>
                <a:latin typeface="Aptos Light" panose="020B0004020202020204" pitchFamily="34" charset="0"/>
              </a:rPr>
              <a:t> in </a:t>
            </a:r>
            <a:r>
              <a:rPr lang="pl-PL" sz="2400" dirty="0" err="1">
                <a:solidFill>
                  <a:srgbClr val="F7E0C8"/>
                </a:solidFill>
                <a:latin typeface="Aptos Light" panose="020B0004020202020204" pitchFamily="34" charset="0"/>
              </a:rPr>
              <a:t>etur</a:t>
            </a:r>
            <a:r>
              <a:rPr lang="pl-PL" sz="2400" dirty="0">
                <a:solidFill>
                  <a:srgbClr val="F7E0C8"/>
                </a:solidFill>
                <a:latin typeface="Aptos Light" panose="020B0004020202020204" pitchFamily="34" charset="0"/>
              </a:rPr>
              <a:t>? </a:t>
            </a:r>
          </a:p>
          <a:p>
            <a:pPr>
              <a:buClr>
                <a:srgbClr val="233B62"/>
              </a:buClr>
              <a:buSzPct val="90000"/>
            </a:pPr>
            <a:endParaRPr lang="pl-PL" sz="2400" dirty="0">
              <a:solidFill>
                <a:srgbClr val="F7E0C8"/>
              </a:solidFill>
              <a:latin typeface="Aptos Light" panose="020B0004020202020204" pitchFamily="34" charset="0"/>
            </a:endParaRPr>
          </a:p>
          <a:p>
            <a:pPr marL="342900" indent="-342900">
              <a:buClr>
                <a:schemeClr val="bg1"/>
              </a:buClr>
              <a:buSzPct val="90000"/>
              <a:buFont typeface="Wingdings" pitchFamily="2" charset="2"/>
              <a:buChar char="§"/>
            </a:pPr>
            <a:r>
              <a:rPr lang="pl-PL" sz="2400" dirty="0" err="1">
                <a:solidFill>
                  <a:srgbClr val="F7E0C8"/>
                </a:solidFill>
                <a:latin typeface="Aptos Light" panose="020B0004020202020204" pitchFamily="34" charset="0"/>
              </a:rPr>
              <a:t>Nequiaspic</a:t>
            </a:r>
            <a:r>
              <a:rPr lang="pl-PL" sz="2400" dirty="0">
                <a:solidFill>
                  <a:srgbClr val="F7E0C8"/>
                </a:solidFill>
                <a:latin typeface="Aptos Light" panose="020B0004020202020204" pitchFamily="34" charset="0"/>
              </a:rPr>
              <a:t> torem </a:t>
            </a:r>
            <a:r>
              <a:rPr lang="pl-PL" sz="2400" dirty="0" err="1">
                <a:solidFill>
                  <a:srgbClr val="F7E0C8"/>
                </a:solidFill>
                <a:latin typeface="Aptos Light" panose="020B0004020202020204" pitchFamily="34" charset="0"/>
              </a:rPr>
              <a:t>ut</a:t>
            </a:r>
            <a:r>
              <a:rPr lang="pl-PL" sz="2400" dirty="0">
                <a:solidFill>
                  <a:srgbClr val="F7E0C8"/>
                </a:solidFill>
                <a:latin typeface="Aptos Light" panose="020B0004020202020204" pitchFamily="34" charset="0"/>
              </a:rPr>
              <a:t> rem </a:t>
            </a:r>
            <a:r>
              <a:rPr lang="pl-PL" sz="2400" dirty="0" err="1">
                <a:solidFill>
                  <a:srgbClr val="F7E0C8"/>
                </a:solidFill>
                <a:latin typeface="Aptos Light" panose="020B0004020202020204" pitchFamily="34" charset="0"/>
              </a:rPr>
              <a:t>ipient</a:t>
            </a:r>
            <a:r>
              <a:rPr lang="pl-PL" sz="2400" dirty="0">
                <a:solidFill>
                  <a:srgbClr val="F7E0C8"/>
                </a:solidFill>
                <a:latin typeface="Aptos Light" panose="020B0004020202020204" pitchFamily="34" charset="0"/>
              </a:rPr>
              <a:t> qui </a:t>
            </a:r>
            <a:r>
              <a:rPr lang="pl-PL" sz="2400" dirty="0" err="1">
                <a:solidFill>
                  <a:srgbClr val="F7E0C8"/>
                </a:solidFill>
                <a:latin typeface="Aptos Light" panose="020B0004020202020204" pitchFamily="34" charset="0"/>
              </a:rPr>
              <a:t>idest</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incit</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quam</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verferrum</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volest</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perum</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quod</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ut</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prepell</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aboraerisci</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deror</a:t>
            </a:r>
            <a:r>
              <a:rPr lang="pl-PL" sz="2400" dirty="0">
                <a:solidFill>
                  <a:srgbClr val="F7E0C8"/>
                </a:solidFill>
                <a:latin typeface="Aptos Light" panose="020B0004020202020204" pitchFamily="34" charset="0"/>
              </a:rPr>
              <a:t> </a:t>
            </a:r>
            <a:br>
              <a:rPr lang="pl-PL" sz="2400" dirty="0">
                <a:solidFill>
                  <a:srgbClr val="F7E0C8"/>
                </a:solidFill>
                <a:latin typeface="Aptos Light" panose="020B0004020202020204" pitchFamily="34" charset="0"/>
              </a:rPr>
            </a:br>
            <a:r>
              <a:rPr lang="pl-PL" sz="2400" dirty="0">
                <a:solidFill>
                  <a:srgbClr val="F7E0C8"/>
                </a:solidFill>
                <a:latin typeface="Aptos Light" panose="020B0004020202020204" pitchFamily="34" charset="0"/>
              </a:rPr>
              <a:t>ad </a:t>
            </a:r>
            <a:r>
              <a:rPr lang="pl-PL" sz="2400" dirty="0" err="1">
                <a:solidFill>
                  <a:srgbClr val="F7E0C8"/>
                </a:solidFill>
                <a:latin typeface="Aptos Light" panose="020B0004020202020204" pitchFamily="34" charset="0"/>
              </a:rPr>
              <a:t>est</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sunt</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cullorp</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orionse</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nimolup</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ieniatias</a:t>
            </a:r>
            <a:r>
              <a:rPr lang="pl-PL" sz="2400" dirty="0">
                <a:solidFill>
                  <a:srgbClr val="F7E0C8"/>
                </a:solidFill>
                <a:latin typeface="Aptos Light" panose="020B0004020202020204" pitchFamily="34" charset="0"/>
              </a:rPr>
              <a:t> del </a:t>
            </a:r>
            <a:r>
              <a:rPr lang="pl-PL" sz="2400" dirty="0" err="1">
                <a:solidFill>
                  <a:srgbClr val="F7E0C8"/>
                </a:solidFill>
                <a:latin typeface="Aptos Light" panose="020B0004020202020204" pitchFamily="34" charset="0"/>
              </a:rPr>
              <a:t>eveniti</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umquate</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cerspiet</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plandio</a:t>
            </a:r>
            <a:r>
              <a:rPr lang="pl-PL" sz="2400" dirty="0">
                <a:solidFill>
                  <a:srgbClr val="F7E0C8"/>
                </a:solidFill>
                <a:latin typeface="Aptos Light" panose="020B0004020202020204" pitchFamily="34" charset="0"/>
              </a:rPr>
              <a:t> mi.</a:t>
            </a:r>
          </a:p>
        </p:txBody>
      </p:sp>
      <p:sp>
        <p:nvSpPr>
          <p:cNvPr id="4" name="pole tekstowe 3">
            <a:extLst>
              <a:ext uri="{FF2B5EF4-FFF2-40B4-BE49-F238E27FC236}">
                <a16:creationId xmlns:a16="http://schemas.microsoft.com/office/drawing/2014/main" id="{521A9C08-E699-7385-548E-7DA19C1537CB}"/>
              </a:ext>
            </a:extLst>
          </p:cNvPr>
          <p:cNvSpPr txBox="1"/>
          <p:nvPr/>
        </p:nvSpPr>
        <p:spPr>
          <a:xfrm>
            <a:off x="9850279" y="2601150"/>
            <a:ext cx="8437245" cy="5539978"/>
          </a:xfrm>
          <a:prstGeom prst="rect">
            <a:avLst/>
          </a:prstGeom>
          <a:noFill/>
        </p:spPr>
        <p:txBody>
          <a:bodyPr wrap="square" lIns="0" tIns="0" rIns="0" bIns="0" rtlCol="0">
            <a:spAutoFit/>
          </a:bodyPr>
          <a:lstStyle/>
          <a:p>
            <a:pPr marL="342900" indent="-342900">
              <a:buClr>
                <a:schemeClr val="bg1"/>
              </a:buClr>
              <a:buSzPct val="90000"/>
              <a:buFont typeface="Wingdings" pitchFamily="2" charset="2"/>
              <a:buChar char="§"/>
            </a:pPr>
            <a:r>
              <a:rPr lang="pl-PL" sz="2400" dirty="0">
                <a:solidFill>
                  <a:srgbClr val="F7E0C8"/>
                </a:solidFill>
                <a:latin typeface="Aptos Light" panose="020B0004020202020204" pitchFamily="34" charset="0"/>
              </a:rPr>
              <a:t>Et </a:t>
            </a:r>
            <a:r>
              <a:rPr lang="pl-PL" sz="2400" dirty="0" err="1">
                <a:solidFill>
                  <a:srgbClr val="F7E0C8"/>
                </a:solidFill>
                <a:latin typeface="Aptos Light" panose="020B0004020202020204" pitchFamily="34" charset="0"/>
              </a:rPr>
              <a:t>faceaque</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dem</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quamus</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verspic</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iiscidus</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dolore</a:t>
            </a:r>
            <a:r>
              <a:rPr lang="pl-PL" sz="2400" dirty="0">
                <a:solidFill>
                  <a:srgbClr val="F7E0C8"/>
                </a:solidFill>
                <a:latin typeface="Aptos Light" panose="020B0004020202020204" pitchFamily="34" charset="0"/>
              </a:rPr>
              <a:t> alit </a:t>
            </a:r>
            <a:r>
              <a:rPr lang="pl-PL" sz="2400" dirty="0" err="1">
                <a:solidFill>
                  <a:srgbClr val="F7E0C8"/>
                </a:solidFill>
                <a:latin typeface="Aptos Light" panose="020B0004020202020204" pitchFamily="34" charset="0"/>
              </a:rPr>
              <a:t>eos</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dolectaque</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reptatemqui</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ium</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nulpa</a:t>
            </a:r>
            <a:r>
              <a:rPr lang="pl-PL" sz="2400" dirty="0">
                <a:solidFill>
                  <a:srgbClr val="F7E0C8"/>
                </a:solidFill>
                <a:latin typeface="Aptos Light" panose="020B0004020202020204" pitchFamily="34" charset="0"/>
              </a:rPr>
              <a:t> in </a:t>
            </a:r>
            <a:r>
              <a:rPr lang="pl-PL" sz="2400" dirty="0" err="1">
                <a:solidFill>
                  <a:srgbClr val="F7E0C8"/>
                </a:solidFill>
                <a:latin typeface="Aptos Light" panose="020B0004020202020204" pitchFamily="34" charset="0"/>
              </a:rPr>
              <a:t>etur</a:t>
            </a:r>
            <a:r>
              <a:rPr lang="pl-PL" sz="2400" dirty="0">
                <a:solidFill>
                  <a:srgbClr val="F7E0C8"/>
                </a:solidFill>
                <a:latin typeface="Aptos Light" panose="020B0004020202020204" pitchFamily="34" charset="0"/>
              </a:rPr>
              <a:t>? </a:t>
            </a:r>
          </a:p>
          <a:p>
            <a:pPr>
              <a:buClr>
                <a:srgbClr val="233B62"/>
              </a:buClr>
              <a:buSzPct val="90000"/>
            </a:pPr>
            <a:endParaRPr lang="pl-PL" sz="2400" dirty="0">
              <a:solidFill>
                <a:srgbClr val="F7E0C8"/>
              </a:solidFill>
              <a:latin typeface="Aptos Light" panose="020B0004020202020204" pitchFamily="34" charset="0"/>
            </a:endParaRPr>
          </a:p>
          <a:p>
            <a:pPr marL="342900" indent="-342900">
              <a:buClr>
                <a:schemeClr val="bg1"/>
              </a:buClr>
              <a:buSzPct val="90000"/>
              <a:buFont typeface="Wingdings" pitchFamily="2" charset="2"/>
              <a:buChar char="§"/>
            </a:pPr>
            <a:r>
              <a:rPr lang="pl-PL" sz="2400" dirty="0" err="1">
                <a:solidFill>
                  <a:srgbClr val="F7E0C8"/>
                </a:solidFill>
                <a:latin typeface="Aptos Light" panose="020B0004020202020204" pitchFamily="34" charset="0"/>
              </a:rPr>
              <a:t>Nequiaspic</a:t>
            </a:r>
            <a:r>
              <a:rPr lang="pl-PL" sz="2400" dirty="0">
                <a:solidFill>
                  <a:srgbClr val="F7E0C8"/>
                </a:solidFill>
                <a:latin typeface="Aptos Light" panose="020B0004020202020204" pitchFamily="34" charset="0"/>
              </a:rPr>
              <a:t> torem </a:t>
            </a:r>
            <a:r>
              <a:rPr lang="pl-PL" sz="2400" dirty="0" err="1">
                <a:solidFill>
                  <a:srgbClr val="F7E0C8"/>
                </a:solidFill>
                <a:latin typeface="Aptos Light" panose="020B0004020202020204" pitchFamily="34" charset="0"/>
              </a:rPr>
              <a:t>ut</a:t>
            </a:r>
            <a:r>
              <a:rPr lang="pl-PL" sz="2400" dirty="0">
                <a:solidFill>
                  <a:srgbClr val="F7E0C8"/>
                </a:solidFill>
                <a:latin typeface="Aptos Light" panose="020B0004020202020204" pitchFamily="34" charset="0"/>
              </a:rPr>
              <a:t> rem </a:t>
            </a:r>
            <a:r>
              <a:rPr lang="pl-PL" sz="2400" dirty="0" err="1">
                <a:solidFill>
                  <a:srgbClr val="F7E0C8"/>
                </a:solidFill>
                <a:latin typeface="Aptos Light" panose="020B0004020202020204" pitchFamily="34" charset="0"/>
              </a:rPr>
              <a:t>ipient</a:t>
            </a:r>
            <a:r>
              <a:rPr lang="pl-PL" sz="2400" dirty="0">
                <a:solidFill>
                  <a:srgbClr val="F7E0C8"/>
                </a:solidFill>
                <a:latin typeface="Aptos Light" panose="020B0004020202020204" pitchFamily="34" charset="0"/>
              </a:rPr>
              <a:t> qui </a:t>
            </a:r>
            <a:r>
              <a:rPr lang="pl-PL" sz="2400" dirty="0" err="1">
                <a:solidFill>
                  <a:srgbClr val="F7E0C8"/>
                </a:solidFill>
                <a:latin typeface="Aptos Light" panose="020B0004020202020204" pitchFamily="34" charset="0"/>
              </a:rPr>
              <a:t>idest</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incit</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quam</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verferrum</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volest</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perum</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quod</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ut</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prepell</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aboraerisci</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deror</a:t>
            </a:r>
            <a:r>
              <a:rPr lang="pl-PL" sz="2400" dirty="0">
                <a:solidFill>
                  <a:srgbClr val="F7E0C8"/>
                </a:solidFill>
                <a:latin typeface="Aptos Light" panose="020B0004020202020204" pitchFamily="34" charset="0"/>
              </a:rPr>
              <a:t> </a:t>
            </a:r>
            <a:br>
              <a:rPr lang="pl-PL" sz="2400" dirty="0">
                <a:solidFill>
                  <a:srgbClr val="F7E0C8"/>
                </a:solidFill>
                <a:latin typeface="Aptos Light" panose="020B0004020202020204" pitchFamily="34" charset="0"/>
              </a:rPr>
            </a:br>
            <a:r>
              <a:rPr lang="pl-PL" sz="2400" dirty="0">
                <a:solidFill>
                  <a:srgbClr val="F7E0C8"/>
                </a:solidFill>
                <a:latin typeface="Aptos Light" panose="020B0004020202020204" pitchFamily="34" charset="0"/>
              </a:rPr>
              <a:t>ad </a:t>
            </a:r>
            <a:r>
              <a:rPr lang="pl-PL" sz="2400" dirty="0" err="1">
                <a:solidFill>
                  <a:srgbClr val="F7E0C8"/>
                </a:solidFill>
                <a:latin typeface="Aptos Light" panose="020B0004020202020204" pitchFamily="34" charset="0"/>
              </a:rPr>
              <a:t>est</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sunt</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cullorp</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orionse</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nimolup</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ieniatias</a:t>
            </a:r>
            <a:r>
              <a:rPr lang="pl-PL" sz="2400" dirty="0">
                <a:solidFill>
                  <a:srgbClr val="F7E0C8"/>
                </a:solidFill>
                <a:latin typeface="Aptos Light" panose="020B0004020202020204" pitchFamily="34" charset="0"/>
              </a:rPr>
              <a:t> del </a:t>
            </a:r>
            <a:r>
              <a:rPr lang="pl-PL" sz="2400" dirty="0" err="1">
                <a:solidFill>
                  <a:srgbClr val="F7E0C8"/>
                </a:solidFill>
                <a:latin typeface="Aptos Light" panose="020B0004020202020204" pitchFamily="34" charset="0"/>
              </a:rPr>
              <a:t>eveniti</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umquate</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cerspiet</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plandio</a:t>
            </a:r>
            <a:r>
              <a:rPr lang="pl-PL" sz="2400" dirty="0">
                <a:solidFill>
                  <a:srgbClr val="F7E0C8"/>
                </a:solidFill>
                <a:latin typeface="Aptos Light" panose="020B0004020202020204" pitchFamily="34" charset="0"/>
              </a:rPr>
              <a:t> mi.</a:t>
            </a:r>
          </a:p>
          <a:p>
            <a:endParaRPr lang="pl-PL" sz="2400" dirty="0">
              <a:solidFill>
                <a:srgbClr val="F7E0C8"/>
              </a:solidFill>
              <a:latin typeface="Aptos Light" panose="020B0004020202020204" pitchFamily="34" charset="0"/>
            </a:endParaRPr>
          </a:p>
          <a:p>
            <a:r>
              <a:rPr lang="pl-PL" sz="2400" dirty="0" err="1">
                <a:solidFill>
                  <a:srgbClr val="F7E0C8"/>
                </a:solidFill>
                <a:latin typeface="Aptos Light" panose="020B0004020202020204" pitchFamily="34" charset="0"/>
              </a:rPr>
              <a:t>Elis</a:t>
            </a:r>
            <a:r>
              <a:rPr lang="pl-PL" sz="2400" dirty="0">
                <a:solidFill>
                  <a:srgbClr val="F7E0C8"/>
                </a:solidFill>
                <a:latin typeface="Aptos Light" panose="020B0004020202020204" pitchFamily="34" charset="0"/>
              </a:rPr>
              <a:t> ad </a:t>
            </a:r>
            <a:r>
              <a:rPr lang="pl-PL" sz="2400" dirty="0" err="1">
                <a:solidFill>
                  <a:srgbClr val="F7E0C8"/>
                </a:solidFill>
                <a:latin typeface="Aptos Light" panose="020B0004020202020204" pitchFamily="34" charset="0"/>
              </a:rPr>
              <a:t>quiamus</a:t>
            </a:r>
            <a:r>
              <a:rPr lang="pl-PL" sz="2400" dirty="0">
                <a:solidFill>
                  <a:srgbClr val="F7E0C8"/>
                </a:solidFill>
                <a:latin typeface="Aptos Light" panose="020B0004020202020204" pitchFamily="34" charset="0"/>
              </a:rPr>
              <a:t> min non </a:t>
            </a:r>
            <a:r>
              <a:rPr lang="pl-PL" sz="2400" dirty="0" err="1">
                <a:solidFill>
                  <a:srgbClr val="F7E0C8"/>
                </a:solidFill>
                <a:latin typeface="Aptos Light" panose="020B0004020202020204" pitchFamily="34" charset="0"/>
              </a:rPr>
              <a:t>cuptae</a:t>
            </a:r>
            <a:r>
              <a:rPr lang="pl-PL" sz="2400" dirty="0">
                <a:solidFill>
                  <a:srgbClr val="F7E0C8"/>
                </a:solidFill>
                <a:latin typeface="Aptos Light" panose="020B0004020202020204" pitchFamily="34" charset="0"/>
              </a:rPr>
              <a:t> net </a:t>
            </a:r>
            <a:r>
              <a:rPr lang="pl-PL" sz="2400" dirty="0" err="1">
                <a:solidFill>
                  <a:srgbClr val="F7E0C8"/>
                </a:solidFill>
                <a:latin typeface="Aptos Light" panose="020B0004020202020204" pitchFamily="34" charset="0"/>
              </a:rPr>
              <a:t>videsti</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consecture</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comnimin</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nis</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quatemporae</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iditios</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mos</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eaquo</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vere</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nus</a:t>
            </a:r>
            <a:r>
              <a:rPr lang="pl-PL" sz="2400" dirty="0">
                <a:solidFill>
                  <a:srgbClr val="F7E0C8"/>
                </a:solidFill>
                <a:latin typeface="Aptos Light" panose="020B0004020202020204" pitchFamily="34" charset="0"/>
              </a:rPr>
              <a:t> por </a:t>
            </a:r>
            <a:r>
              <a:rPr lang="pl-PL" sz="2400" dirty="0" err="1">
                <a:solidFill>
                  <a:srgbClr val="F7E0C8"/>
                </a:solidFill>
                <a:latin typeface="Aptos Light" panose="020B0004020202020204" pitchFamily="34" charset="0"/>
              </a:rPr>
              <a:t>molore</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tempella</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quas</a:t>
            </a:r>
            <a:r>
              <a:rPr lang="pl-PL" sz="2400" dirty="0">
                <a:solidFill>
                  <a:srgbClr val="F7E0C8"/>
                </a:solidFill>
                <a:latin typeface="Aptos Light" panose="020B0004020202020204" pitchFamily="34" charset="0"/>
              </a:rPr>
              <a:t> qui </a:t>
            </a:r>
            <a:r>
              <a:rPr lang="pl-PL" sz="2400" dirty="0" err="1">
                <a:solidFill>
                  <a:srgbClr val="F7E0C8"/>
                </a:solidFill>
                <a:latin typeface="Aptos Light" panose="020B0004020202020204" pitchFamily="34" charset="0"/>
              </a:rPr>
              <a:t>beation</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pres</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est</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pore</a:t>
            </a:r>
            <a:r>
              <a:rPr lang="pl-PL" sz="2400" dirty="0">
                <a:solidFill>
                  <a:srgbClr val="F7E0C8"/>
                </a:solidFill>
                <a:latin typeface="Aptos Light" panose="020B0004020202020204" pitchFamily="34" charset="0"/>
              </a:rPr>
              <a:t> por </a:t>
            </a:r>
            <a:r>
              <a:rPr lang="pl-PL" sz="2400" dirty="0" err="1">
                <a:solidFill>
                  <a:srgbClr val="F7E0C8"/>
                </a:solidFill>
                <a:latin typeface="Aptos Light" panose="020B0004020202020204" pitchFamily="34" charset="0"/>
              </a:rPr>
              <a:t>maximolores</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volorum</a:t>
            </a:r>
            <a:r>
              <a:rPr lang="pl-PL" sz="2400" dirty="0">
                <a:solidFill>
                  <a:srgbClr val="F7E0C8"/>
                </a:solidFill>
                <a:latin typeface="Aptos Light" panose="020B0004020202020204" pitchFamily="34" charset="0"/>
              </a:rPr>
              <a:t> es </a:t>
            </a:r>
            <a:r>
              <a:rPr lang="pl-PL" sz="2400" dirty="0" err="1">
                <a:solidFill>
                  <a:srgbClr val="F7E0C8"/>
                </a:solidFill>
                <a:latin typeface="Aptos Light" panose="020B0004020202020204" pitchFamily="34" charset="0"/>
              </a:rPr>
              <a:t>volo</a:t>
            </a:r>
            <a:r>
              <a:rPr lang="pl-PL" sz="2400" dirty="0">
                <a:solidFill>
                  <a:srgbClr val="F7E0C8"/>
                </a:solidFill>
                <a:latin typeface="Aptos Light" panose="020B0004020202020204" pitchFamily="34" charset="0"/>
              </a:rPr>
              <a:t> vent. Edi </a:t>
            </a:r>
            <a:r>
              <a:rPr lang="pl-PL" sz="2400" dirty="0" err="1">
                <a:solidFill>
                  <a:srgbClr val="F7E0C8"/>
                </a:solidFill>
                <a:latin typeface="Aptos Light" panose="020B0004020202020204" pitchFamily="34" charset="0"/>
              </a:rPr>
              <a:t>dollit</a:t>
            </a:r>
            <a:r>
              <a:rPr lang="pl-PL" sz="2400" dirty="0">
                <a:solidFill>
                  <a:srgbClr val="F7E0C8"/>
                </a:solidFill>
                <a:latin typeface="Aptos Light" panose="020B0004020202020204" pitchFamily="34" charset="0"/>
              </a:rPr>
              <a:t> es et </a:t>
            </a:r>
            <a:r>
              <a:rPr lang="pl-PL" sz="2400" dirty="0" err="1">
                <a:solidFill>
                  <a:srgbClr val="F7E0C8"/>
                </a:solidFill>
                <a:latin typeface="Aptos Light" panose="020B0004020202020204" pitchFamily="34" charset="0"/>
              </a:rPr>
              <a:t>eati</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doluptat</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lautet</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alitiust</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ipiendia</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alibus</a:t>
            </a:r>
            <a:r>
              <a:rPr lang="pl-PL" sz="2400" dirty="0">
                <a:solidFill>
                  <a:srgbClr val="F7E0C8"/>
                </a:solidFill>
                <a:latin typeface="Aptos Light" panose="020B0004020202020204" pitchFamily="34" charset="0"/>
              </a:rPr>
              <a:t> et </a:t>
            </a:r>
            <a:r>
              <a:rPr lang="pl-PL" sz="2400" dirty="0" err="1">
                <a:solidFill>
                  <a:srgbClr val="F7E0C8"/>
                </a:solidFill>
                <a:latin typeface="Aptos Light" panose="020B0004020202020204" pitchFamily="34" charset="0"/>
              </a:rPr>
              <a:t>asi</a:t>
            </a:r>
            <a:r>
              <a:rPr lang="pl-PL" sz="2400" dirty="0">
                <a:solidFill>
                  <a:srgbClr val="F7E0C8"/>
                </a:solidFill>
                <a:latin typeface="Aptos Light" panose="020B0004020202020204" pitchFamily="34" charset="0"/>
              </a:rPr>
              <a:t> re </a:t>
            </a:r>
            <a:r>
              <a:rPr lang="pl-PL" sz="2400" dirty="0" err="1">
                <a:solidFill>
                  <a:srgbClr val="F7E0C8"/>
                </a:solidFill>
                <a:latin typeface="Aptos Light" panose="020B0004020202020204" pitchFamily="34" charset="0"/>
              </a:rPr>
              <a:t>molenihitio</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Sandam</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nonemolupiet</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porporeped</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quoditas</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nis</a:t>
            </a:r>
            <a:r>
              <a:rPr lang="pl-PL" sz="2400" dirty="0">
                <a:solidFill>
                  <a:srgbClr val="F7E0C8"/>
                </a:solidFill>
                <a:latin typeface="Aptos Light" panose="020B0004020202020204" pitchFamily="34" charset="0"/>
              </a:rPr>
              <a:t> sam sit, </a:t>
            </a:r>
            <a:r>
              <a:rPr lang="pl-PL" sz="2400" dirty="0" err="1">
                <a:solidFill>
                  <a:srgbClr val="F7E0C8"/>
                </a:solidFill>
                <a:latin typeface="Aptos Light" panose="020B0004020202020204" pitchFamily="34" charset="0"/>
              </a:rPr>
              <a:t>sanim</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ut</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unt</a:t>
            </a:r>
            <a:r>
              <a:rPr lang="pl-PL" sz="2400" dirty="0">
                <a:solidFill>
                  <a:srgbClr val="F7E0C8"/>
                </a:solidFill>
                <a:latin typeface="Aptos Light" panose="020B0004020202020204" pitchFamily="34" charset="0"/>
              </a:rPr>
              <a:t>.</a:t>
            </a:r>
          </a:p>
          <a:p>
            <a:r>
              <a:rPr lang="pl-PL" sz="2400" dirty="0">
                <a:solidFill>
                  <a:srgbClr val="F7E0C8"/>
                </a:solidFill>
                <a:latin typeface="Aptos Light" panose="020B0004020202020204" pitchFamily="34" charset="0"/>
              </a:rPr>
              <a:t> </a:t>
            </a:r>
          </a:p>
        </p:txBody>
      </p:sp>
    </p:spTree>
    <p:extLst>
      <p:ext uri="{BB962C8B-B14F-4D97-AF65-F5344CB8AC3E}">
        <p14:creationId xmlns:p14="http://schemas.microsoft.com/office/powerpoint/2010/main" val="39714311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CB8C82-F157-0304-4C69-56D26F2EEA5F}"/>
            </a:ext>
          </a:extLst>
        </p:cNvPr>
        <p:cNvGrpSpPr/>
        <p:nvPr/>
      </p:nvGrpSpPr>
      <p:grpSpPr>
        <a:xfrm>
          <a:off x="0" y="0"/>
          <a:ext cx="0" cy="0"/>
          <a:chOff x="0" y="0"/>
          <a:chExt cx="0" cy="0"/>
        </a:xfrm>
      </p:grpSpPr>
      <p:sp>
        <p:nvSpPr>
          <p:cNvPr id="6" name="Tytuł 5">
            <a:extLst>
              <a:ext uri="{FF2B5EF4-FFF2-40B4-BE49-F238E27FC236}">
                <a16:creationId xmlns:a16="http://schemas.microsoft.com/office/drawing/2014/main" id="{EA8AFC74-147B-7D65-C4B7-A86B604EC918}"/>
              </a:ext>
            </a:extLst>
          </p:cNvPr>
          <p:cNvSpPr>
            <a:spLocks noGrp="1"/>
          </p:cNvSpPr>
          <p:nvPr>
            <p:ph type="title"/>
          </p:nvPr>
        </p:nvSpPr>
        <p:spPr/>
        <p:txBody>
          <a:bodyPr/>
          <a:lstStyle/>
          <a:p>
            <a:endParaRPr lang="pl-PL"/>
          </a:p>
        </p:txBody>
      </p:sp>
      <p:sp>
        <p:nvSpPr>
          <p:cNvPr id="9" name="Symbol zastępczy zawartości 8">
            <a:extLst>
              <a:ext uri="{FF2B5EF4-FFF2-40B4-BE49-F238E27FC236}">
                <a16:creationId xmlns:a16="http://schemas.microsoft.com/office/drawing/2014/main" id="{8BBCF4A9-5124-BC90-3A5A-AA672F2685C9}"/>
              </a:ext>
            </a:extLst>
          </p:cNvPr>
          <p:cNvSpPr>
            <a:spLocks noGrp="1"/>
          </p:cNvSpPr>
          <p:nvPr>
            <p:ph sz="half" idx="2"/>
          </p:nvPr>
        </p:nvSpPr>
        <p:spPr/>
        <p:txBody>
          <a:bodyPr/>
          <a:lstStyle/>
          <a:p>
            <a:endParaRPr lang="pl-PL"/>
          </a:p>
        </p:txBody>
      </p:sp>
      <p:sp>
        <p:nvSpPr>
          <p:cNvPr id="11" name="Symbol zastępczy zawartości 10">
            <a:extLst>
              <a:ext uri="{FF2B5EF4-FFF2-40B4-BE49-F238E27FC236}">
                <a16:creationId xmlns:a16="http://schemas.microsoft.com/office/drawing/2014/main" id="{E9BB3958-5315-851C-F518-32E6C3AC519D}"/>
              </a:ext>
            </a:extLst>
          </p:cNvPr>
          <p:cNvSpPr>
            <a:spLocks noGrp="1"/>
          </p:cNvSpPr>
          <p:nvPr>
            <p:ph sz="half" idx="3"/>
          </p:nvPr>
        </p:nvSpPr>
        <p:spPr/>
        <p:txBody>
          <a:bodyPr/>
          <a:lstStyle/>
          <a:p>
            <a:endParaRPr lang="pl-PL"/>
          </a:p>
        </p:txBody>
      </p:sp>
      <p:pic>
        <p:nvPicPr>
          <p:cNvPr id="7" name="Obraz 6">
            <a:extLst>
              <a:ext uri="{FF2B5EF4-FFF2-40B4-BE49-F238E27FC236}">
                <a16:creationId xmlns:a16="http://schemas.microsoft.com/office/drawing/2014/main" id="{F537ADA8-32E2-8CCA-C6B8-1F101FBDEEC5}"/>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p:blipFill>
        <p:spPr>
          <a:xfrm>
            <a:off x="3" y="396"/>
            <a:ext cx="20104803" cy="11308952"/>
          </a:xfrm>
          <a:prstGeom prst="rect">
            <a:avLst/>
          </a:prstGeom>
        </p:spPr>
      </p:pic>
      <p:sp>
        <p:nvSpPr>
          <p:cNvPr id="8" name="pole tekstowe 7">
            <a:extLst>
              <a:ext uri="{FF2B5EF4-FFF2-40B4-BE49-F238E27FC236}">
                <a16:creationId xmlns:a16="http://schemas.microsoft.com/office/drawing/2014/main" id="{13FA3371-0B35-DFE9-0C17-61F5552A2359}"/>
              </a:ext>
            </a:extLst>
          </p:cNvPr>
          <p:cNvSpPr txBox="1"/>
          <p:nvPr/>
        </p:nvSpPr>
        <p:spPr>
          <a:xfrm>
            <a:off x="601663" y="805473"/>
            <a:ext cx="18163866" cy="990600"/>
          </a:xfrm>
          <a:prstGeom prst="rect">
            <a:avLst/>
          </a:prstGeom>
          <a:noFill/>
        </p:spPr>
        <p:txBody>
          <a:bodyPr wrap="square" lIns="0" tIns="0" rIns="0" bIns="0" rtlCol="0" anchor="t" anchorCtr="0">
            <a:noAutofit/>
          </a:bodyPr>
          <a:lstStyle/>
          <a:p>
            <a:pPr algn="l"/>
            <a:r>
              <a:rPr lang="pl-PL" sz="5400" b="1" dirty="0">
                <a:solidFill>
                  <a:srgbClr val="EB4C60"/>
                </a:solidFill>
                <a:latin typeface="Aptos SemiBold" panose="020B0004020202020204" pitchFamily="34" charset="0"/>
              </a:rPr>
              <a:t>Tytuł slajdu</a:t>
            </a:r>
          </a:p>
        </p:txBody>
      </p:sp>
      <p:grpSp>
        <p:nvGrpSpPr>
          <p:cNvPr id="21" name="Grupa 20">
            <a:extLst>
              <a:ext uri="{FF2B5EF4-FFF2-40B4-BE49-F238E27FC236}">
                <a16:creationId xmlns:a16="http://schemas.microsoft.com/office/drawing/2014/main" id="{E25DBAA8-9F23-1CC7-4265-0A67E6A1A140}"/>
              </a:ext>
            </a:extLst>
          </p:cNvPr>
          <p:cNvGrpSpPr/>
          <p:nvPr/>
        </p:nvGrpSpPr>
        <p:grpSpPr>
          <a:xfrm>
            <a:off x="7595308" y="1647398"/>
            <a:ext cx="6135005" cy="2147239"/>
            <a:chOff x="7104409" y="2336518"/>
            <a:chExt cx="6135005" cy="2147239"/>
          </a:xfrm>
        </p:grpSpPr>
        <p:pic>
          <p:nvPicPr>
            <p:cNvPr id="15" name="Obraz 14" descr="Drapacze chmur pokazywane z widoku w górę">
              <a:extLst>
                <a:ext uri="{FF2B5EF4-FFF2-40B4-BE49-F238E27FC236}">
                  <a16:creationId xmlns:a16="http://schemas.microsoft.com/office/drawing/2014/main" id="{CF9E4B7A-BC01-3B7E-A6D5-7F88813938AD}"/>
                </a:ext>
              </a:extLst>
            </p:cNvPr>
            <p:cNvPicPr>
              <a:picLocks noChangeAspect="1"/>
            </p:cNvPicPr>
            <p:nvPr/>
          </p:nvPicPr>
          <p:blipFill>
            <a:blip r:embed="rId4">
              <a:extLst>
                <a:ext uri="{28A0092B-C50C-407E-A947-70E740481C1C}">
                  <a14:useLocalDpi xmlns:a14="http://schemas.microsoft.com/office/drawing/2010/main" val="0"/>
                </a:ext>
              </a:extLst>
            </a:blip>
            <a:srcRect l="24937"/>
            <a:stretch>
              <a:fillRect/>
            </a:stretch>
          </p:blipFill>
          <p:spPr>
            <a:xfrm>
              <a:off x="7333073" y="2601150"/>
              <a:ext cx="2118065" cy="1882607"/>
            </a:xfrm>
            <a:prstGeom prst="rect">
              <a:avLst/>
            </a:prstGeom>
          </p:spPr>
        </p:pic>
        <p:sp>
          <p:nvSpPr>
            <p:cNvPr id="16" name="pole tekstowe 15">
              <a:extLst>
                <a:ext uri="{FF2B5EF4-FFF2-40B4-BE49-F238E27FC236}">
                  <a16:creationId xmlns:a16="http://schemas.microsoft.com/office/drawing/2014/main" id="{0B2EA3C9-D543-5024-7C60-7EB40B5E4199}"/>
                </a:ext>
              </a:extLst>
            </p:cNvPr>
            <p:cNvSpPr txBox="1"/>
            <p:nvPr/>
          </p:nvSpPr>
          <p:spPr>
            <a:xfrm>
              <a:off x="9676214" y="2601150"/>
              <a:ext cx="3563200" cy="1600438"/>
            </a:xfrm>
            <a:prstGeom prst="rect">
              <a:avLst/>
            </a:prstGeom>
            <a:noFill/>
          </p:spPr>
          <p:txBody>
            <a:bodyPr wrap="square" lIns="0" tIns="0" rIns="0" bIns="0" rtlCol="0">
              <a:spAutoFit/>
            </a:bodyPr>
            <a:lstStyle/>
            <a:p>
              <a:r>
                <a:rPr lang="pl-PL" sz="3200" b="1" dirty="0">
                  <a:solidFill>
                    <a:srgbClr val="EB4C60"/>
                  </a:solidFill>
                  <a:latin typeface="Aptos Light" panose="020B0004020202020204" pitchFamily="34" charset="0"/>
                </a:rPr>
                <a:t>1997</a:t>
              </a:r>
            </a:p>
            <a:p>
              <a:endParaRPr lang="pl-PL" b="1" dirty="0">
                <a:solidFill>
                  <a:srgbClr val="EB4C60"/>
                </a:solidFill>
                <a:latin typeface="Aptos Light" panose="020B0004020202020204" pitchFamily="34" charset="0"/>
              </a:endParaRPr>
            </a:p>
            <a:p>
              <a:r>
                <a:rPr lang="pl-PL" dirty="0">
                  <a:solidFill>
                    <a:srgbClr val="F7E0C8"/>
                  </a:solidFill>
                  <a:latin typeface="Aptos Light" panose="020B0004020202020204" pitchFamily="34" charset="0"/>
                </a:rPr>
                <a:t>min non </a:t>
              </a:r>
              <a:r>
                <a:rPr lang="pl-PL" dirty="0" err="1">
                  <a:solidFill>
                    <a:srgbClr val="F7E0C8"/>
                  </a:solidFill>
                  <a:latin typeface="Aptos Light" panose="020B0004020202020204" pitchFamily="34" charset="0"/>
                </a:rPr>
                <a:t>cuptae</a:t>
              </a:r>
              <a:r>
                <a:rPr lang="pl-PL" dirty="0">
                  <a:solidFill>
                    <a:srgbClr val="F7E0C8"/>
                  </a:solidFill>
                  <a:latin typeface="Aptos Light" panose="020B0004020202020204" pitchFamily="34" charset="0"/>
                </a:rPr>
                <a:t> net </a:t>
              </a:r>
              <a:r>
                <a:rPr lang="pl-PL" dirty="0" err="1">
                  <a:solidFill>
                    <a:srgbClr val="F7E0C8"/>
                  </a:solidFill>
                  <a:latin typeface="Aptos Light" panose="020B0004020202020204" pitchFamily="34" charset="0"/>
                </a:rPr>
                <a:t>videsti</a:t>
              </a:r>
              <a:r>
                <a:rPr lang="pl-PL" dirty="0">
                  <a:solidFill>
                    <a:srgbClr val="F7E0C8"/>
                  </a:solidFill>
                  <a:latin typeface="Aptos Light" panose="020B0004020202020204" pitchFamily="34" charset="0"/>
                </a:rPr>
                <a:t> </a:t>
              </a:r>
              <a:r>
                <a:rPr lang="pl-PL" dirty="0" err="1">
                  <a:solidFill>
                    <a:srgbClr val="F7E0C8"/>
                  </a:solidFill>
                  <a:latin typeface="Aptos Light" panose="020B0004020202020204" pitchFamily="34" charset="0"/>
                </a:rPr>
                <a:t>consecture</a:t>
              </a:r>
              <a:r>
                <a:rPr lang="pl-PL" dirty="0">
                  <a:solidFill>
                    <a:srgbClr val="F7E0C8"/>
                  </a:solidFill>
                  <a:latin typeface="Aptos Light" panose="020B0004020202020204" pitchFamily="34" charset="0"/>
                </a:rPr>
                <a:t>, </a:t>
              </a:r>
              <a:r>
                <a:rPr lang="pl-PL" dirty="0" err="1">
                  <a:solidFill>
                    <a:srgbClr val="F7E0C8"/>
                  </a:solidFill>
                  <a:latin typeface="Aptos Light" panose="020B0004020202020204" pitchFamily="34" charset="0"/>
                </a:rPr>
                <a:t>comnimin</a:t>
              </a:r>
              <a:r>
                <a:rPr lang="pl-PL" dirty="0">
                  <a:solidFill>
                    <a:srgbClr val="F7E0C8"/>
                  </a:solidFill>
                  <a:latin typeface="Aptos Light" panose="020B0004020202020204" pitchFamily="34" charset="0"/>
                </a:rPr>
                <a:t> </a:t>
              </a:r>
              <a:r>
                <a:rPr lang="pl-PL" dirty="0" err="1">
                  <a:solidFill>
                    <a:srgbClr val="F7E0C8"/>
                  </a:solidFill>
                  <a:latin typeface="Aptos Light" panose="020B0004020202020204" pitchFamily="34" charset="0"/>
                </a:rPr>
                <a:t>nis</a:t>
              </a:r>
              <a:r>
                <a:rPr lang="pl-PL" dirty="0">
                  <a:solidFill>
                    <a:srgbClr val="F7E0C8"/>
                  </a:solidFill>
                  <a:latin typeface="Aptos Light" panose="020B0004020202020204" pitchFamily="34" charset="0"/>
                </a:rPr>
                <a:t>, </a:t>
              </a:r>
              <a:r>
                <a:rPr lang="pl-PL" dirty="0" err="1">
                  <a:solidFill>
                    <a:srgbClr val="F7E0C8"/>
                  </a:solidFill>
                  <a:latin typeface="Aptos Light" panose="020B0004020202020204" pitchFamily="34" charset="0"/>
                </a:rPr>
                <a:t>tempella</a:t>
              </a:r>
              <a:r>
                <a:rPr lang="pl-PL" dirty="0">
                  <a:solidFill>
                    <a:srgbClr val="F7E0C8"/>
                  </a:solidFill>
                  <a:latin typeface="Aptos Light" panose="020B0004020202020204" pitchFamily="34" charset="0"/>
                </a:rPr>
                <a:t> </a:t>
              </a:r>
              <a:r>
                <a:rPr lang="pl-PL" dirty="0" err="1">
                  <a:solidFill>
                    <a:srgbClr val="F7E0C8"/>
                  </a:solidFill>
                  <a:latin typeface="Aptos Light" panose="020B0004020202020204" pitchFamily="34" charset="0"/>
                </a:rPr>
                <a:t>quas</a:t>
              </a:r>
              <a:r>
                <a:rPr lang="pl-PL" dirty="0">
                  <a:solidFill>
                    <a:srgbClr val="F7E0C8"/>
                  </a:solidFill>
                  <a:latin typeface="Aptos Light" panose="020B0004020202020204" pitchFamily="34" charset="0"/>
                </a:rPr>
                <a:t> qui </a:t>
              </a:r>
              <a:r>
                <a:rPr lang="pl-PL" dirty="0" err="1">
                  <a:solidFill>
                    <a:srgbClr val="F7E0C8"/>
                  </a:solidFill>
                  <a:latin typeface="Aptos Light" panose="020B0004020202020204" pitchFamily="34" charset="0"/>
                </a:rPr>
                <a:t>beation</a:t>
              </a:r>
              <a:r>
                <a:rPr lang="pl-PL" dirty="0">
                  <a:solidFill>
                    <a:srgbClr val="F7E0C8"/>
                  </a:solidFill>
                  <a:latin typeface="Aptos Light" panose="020B0004020202020204" pitchFamily="34" charset="0"/>
                </a:rPr>
                <a:t> </a:t>
              </a:r>
              <a:r>
                <a:rPr lang="pl-PL" dirty="0" err="1">
                  <a:solidFill>
                    <a:srgbClr val="F7E0C8"/>
                  </a:solidFill>
                  <a:latin typeface="Aptos Light" panose="020B0004020202020204" pitchFamily="34" charset="0"/>
                </a:rPr>
                <a:t>pres</a:t>
              </a:r>
              <a:r>
                <a:rPr lang="pl-PL" dirty="0">
                  <a:solidFill>
                    <a:srgbClr val="F7E0C8"/>
                  </a:solidFill>
                  <a:latin typeface="Aptos Light" panose="020B0004020202020204" pitchFamily="34" charset="0"/>
                </a:rPr>
                <a:t> </a:t>
              </a:r>
              <a:r>
                <a:rPr lang="pl-PL" dirty="0" err="1">
                  <a:solidFill>
                    <a:srgbClr val="F7E0C8"/>
                  </a:solidFill>
                  <a:latin typeface="Aptos Light" panose="020B0004020202020204" pitchFamily="34" charset="0"/>
                </a:rPr>
                <a:t>est</a:t>
              </a:r>
              <a:r>
                <a:rPr lang="pl-PL" dirty="0">
                  <a:solidFill>
                    <a:srgbClr val="F7E0C8"/>
                  </a:solidFill>
                  <a:latin typeface="Aptos Light" panose="020B0004020202020204" pitchFamily="34" charset="0"/>
                </a:rPr>
                <a:t> </a:t>
              </a:r>
              <a:r>
                <a:rPr lang="pl-PL" dirty="0" err="1">
                  <a:solidFill>
                    <a:srgbClr val="F7E0C8"/>
                  </a:solidFill>
                  <a:latin typeface="Aptos Light" panose="020B0004020202020204" pitchFamily="34" charset="0"/>
                </a:rPr>
                <a:t>pore</a:t>
              </a:r>
              <a:r>
                <a:rPr lang="pl-PL" dirty="0">
                  <a:solidFill>
                    <a:srgbClr val="F7E0C8"/>
                  </a:solidFill>
                  <a:latin typeface="Aptos Light" panose="020B0004020202020204" pitchFamily="34" charset="0"/>
                </a:rPr>
                <a:t>.</a:t>
              </a:r>
            </a:p>
          </p:txBody>
        </p:sp>
        <p:sp>
          <p:nvSpPr>
            <p:cNvPr id="17" name="Prostokąt 16">
              <a:extLst>
                <a:ext uri="{FF2B5EF4-FFF2-40B4-BE49-F238E27FC236}">
                  <a16:creationId xmlns:a16="http://schemas.microsoft.com/office/drawing/2014/main" id="{191FCAF7-210C-82AE-29C6-D1E947CE33FC}"/>
                </a:ext>
              </a:extLst>
            </p:cNvPr>
            <p:cNvSpPr/>
            <p:nvPr/>
          </p:nvSpPr>
          <p:spPr>
            <a:xfrm>
              <a:off x="7104409" y="2336518"/>
              <a:ext cx="529263" cy="529263"/>
            </a:xfrm>
            <a:prstGeom prst="rect">
              <a:avLst/>
            </a:prstGeom>
            <a:solidFill>
              <a:srgbClr val="58C0C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solidFill>
                  <a:srgbClr val="EB4C60"/>
                </a:solidFill>
              </a:endParaRPr>
            </a:p>
          </p:txBody>
        </p:sp>
      </p:grpSp>
      <p:grpSp>
        <p:nvGrpSpPr>
          <p:cNvPr id="22" name="Grupa 21">
            <a:extLst>
              <a:ext uri="{FF2B5EF4-FFF2-40B4-BE49-F238E27FC236}">
                <a16:creationId xmlns:a16="http://schemas.microsoft.com/office/drawing/2014/main" id="{CE4BE535-3874-B254-D7E5-217EF0383A78}"/>
              </a:ext>
            </a:extLst>
          </p:cNvPr>
          <p:cNvGrpSpPr/>
          <p:nvPr/>
        </p:nvGrpSpPr>
        <p:grpSpPr>
          <a:xfrm>
            <a:off x="14246702" y="1155809"/>
            <a:ext cx="5369337" cy="2147239"/>
            <a:chOff x="14004596" y="2336518"/>
            <a:chExt cx="5369337" cy="2147239"/>
          </a:xfrm>
        </p:grpSpPr>
        <p:pic>
          <p:nvPicPr>
            <p:cNvPr id="18" name="Obraz 17" descr="Drapacze chmur pokazywane z widoku w górę">
              <a:extLst>
                <a:ext uri="{FF2B5EF4-FFF2-40B4-BE49-F238E27FC236}">
                  <a16:creationId xmlns:a16="http://schemas.microsoft.com/office/drawing/2014/main" id="{A3A0789B-CB8D-57E7-C45C-FC179EA7B965}"/>
                </a:ext>
              </a:extLst>
            </p:cNvPr>
            <p:cNvPicPr>
              <a:picLocks noChangeAspect="1"/>
            </p:cNvPicPr>
            <p:nvPr/>
          </p:nvPicPr>
          <p:blipFill>
            <a:blip r:embed="rId4">
              <a:extLst>
                <a:ext uri="{28A0092B-C50C-407E-A947-70E740481C1C}">
                  <a14:useLocalDpi xmlns:a14="http://schemas.microsoft.com/office/drawing/2010/main" val="0"/>
                </a:ext>
              </a:extLst>
            </a:blip>
            <a:srcRect l="24937"/>
            <a:stretch>
              <a:fillRect/>
            </a:stretch>
          </p:blipFill>
          <p:spPr>
            <a:xfrm>
              <a:off x="14233260" y="2601150"/>
              <a:ext cx="2118065" cy="1882607"/>
            </a:xfrm>
            <a:prstGeom prst="rect">
              <a:avLst/>
            </a:prstGeom>
          </p:spPr>
        </p:pic>
        <p:sp>
          <p:nvSpPr>
            <p:cNvPr id="19" name="pole tekstowe 18">
              <a:extLst>
                <a:ext uri="{FF2B5EF4-FFF2-40B4-BE49-F238E27FC236}">
                  <a16:creationId xmlns:a16="http://schemas.microsoft.com/office/drawing/2014/main" id="{3F9F34D0-A5D0-CCB6-B508-CE462C964261}"/>
                </a:ext>
              </a:extLst>
            </p:cNvPr>
            <p:cNvSpPr txBox="1"/>
            <p:nvPr/>
          </p:nvSpPr>
          <p:spPr>
            <a:xfrm>
              <a:off x="16576401" y="2601150"/>
              <a:ext cx="2797532" cy="1877437"/>
            </a:xfrm>
            <a:prstGeom prst="rect">
              <a:avLst/>
            </a:prstGeom>
            <a:noFill/>
          </p:spPr>
          <p:txBody>
            <a:bodyPr wrap="square" lIns="0" tIns="0" rIns="0" bIns="0" rtlCol="0">
              <a:spAutoFit/>
            </a:bodyPr>
            <a:lstStyle/>
            <a:p>
              <a:r>
                <a:rPr lang="pl-PL" sz="3200" b="1" dirty="0">
                  <a:solidFill>
                    <a:srgbClr val="EB4C60"/>
                  </a:solidFill>
                  <a:latin typeface="Aptos Light" panose="020B0004020202020204" pitchFamily="34" charset="0"/>
                </a:rPr>
                <a:t>1998</a:t>
              </a:r>
            </a:p>
            <a:p>
              <a:endParaRPr lang="pl-PL" b="1" dirty="0">
                <a:solidFill>
                  <a:srgbClr val="EB4C60"/>
                </a:solidFill>
                <a:latin typeface="Aptos Light" panose="020B0004020202020204" pitchFamily="34" charset="0"/>
              </a:endParaRPr>
            </a:p>
            <a:p>
              <a:r>
                <a:rPr lang="pl-PL" dirty="0">
                  <a:solidFill>
                    <a:srgbClr val="F7E0C8"/>
                  </a:solidFill>
                  <a:latin typeface="Aptos Light" panose="020B0004020202020204" pitchFamily="34" charset="0"/>
                </a:rPr>
                <a:t>min non </a:t>
              </a:r>
              <a:r>
                <a:rPr lang="pl-PL" dirty="0" err="1">
                  <a:solidFill>
                    <a:srgbClr val="F7E0C8"/>
                  </a:solidFill>
                  <a:latin typeface="Aptos Light" panose="020B0004020202020204" pitchFamily="34" charset="0"/>
                </a:rPr>
                <a:t>cuptae</a:t>
              </a:r>
              <a:r>
                <a:rPr lang="pl-PL" dirty="0">
                  <a:solidFill>
                    <a:srgbClr val="F7E0C8"/>
                  </a:solidFill>
                  <a:latin typeface="Aptos Light" panose="020B0004020202020204" pitchFamily="34" charset="0"/>
                </a:rPr>
                <a:t> net </a:t>
              </a:r>
              <a:r>
                <a:rPr lang="pl-PL" dirty="0" err="1">
                  <a:solidFill>
                    <a:srgbClr val="F7E0C8"/>
                  </a:solidFill>
                  <a:latin typeface="Aptos Light" panose="020B0004020202020204" pitchFamily="34" charset="0"/>
                </a:rPr>
                <a:t>videsti</a:t>
              </a:r>
              <a:r>
                <a:rPr lang="pl-PL" dirty="0">
                  <a:solidFill>
                    <a:srgbClr val="F7E0C8"/>
                  </a:solidFill>
                  <a:latin typeface="Aptos Light" panose="020B0004020202020204" pitchFamily="34" charset="0"/>
                </a:rPr>
                <a:t> </a:t>
              </a:r>
              <a:r>
                <a:rPr lang="pl-PL" dirty="0" err="1">
                  <a:solidFill>
                    <a:srgbClr val="F7E0C8"/>
                  </a:solidFill>
                  <a:latin typeface="Aptos Light" panose="020B0004020202020204" pitchFamily="34" charset="0"/>
                </a:rPr>
                <a:t>consecture</a:t>
              </a:r>
              <a:r>
                <a:rPr lang="pl-PL" dirty="0">
                  <a:solidFill>
                    <a:srgbClr val="F7E0C8"/>
                  </a:solidFill>
                  <a:latin typeface="Aptos Light" panose="020B0004020202020204" pitchFamily="34" charset="0"/>
                </a:rPr>
                <a:t>, </a:t>
              </a:r>
              <a:r>
                <a:rPr lang="pl-PL" dirty="0" err="1">
                  <a:solidFill>
                    <a:srgbClr val="F7E0C8"/>
                  </a:solidFill>
                  <a:latin typeface="Aptos Light" panose="020B0004020202020204" pitchFamily="34" charset="0"/>
                </a:rPr>
                <a:t>comnimin</a:t>
              </a:r>
              <a:r>
                <a:rPr lang="pl-PL" dirty="0">
                  <a:solidFill>
                    <a:srgbClr val="F7E0C8"/>
                  </a:solidFill>
                  <a:latin typeface="Aptos Light" panose="020B0004020202020204" pitchFamily="34" charset="0"/>
                </a:rPr>
                <a:t> </a:t>
              </a:r>
              <a:r>
                <a:rPr lang="pl-PL" dirty="0" err="1">
                  <a:solidFill>
                    <a:srgbClr val="F7E0C8"/>
                  </a:solidFill>
                  <a:latin typeface="Aptos Light" panose="020B0004020202020204" pitchFamily="34" charset="0"/>
                </a:rPr>
                <a:t>nis</a:t>
              </a:r>
              <a:r>
                <a:rPr lang="pl-PL" dirty="0">
                  <a:solidFill>
                    <a:srgbClr val="F7E0C8"/>
                  </a:solidFill>
                  <a:latin typeface="Aptos Light" panose="020B0004020202020204" pitchFamily="34" charset="0"/>
                </a:rPr>
                <a:t>, </a:t>
              </a:r>
              <a:r>
                <a:rPr lang="pl-PL" dirty="0" err="1">
                  <a:solidFill>
                    <a:srgbClr val="F7E0C8"/>
                  </a:solidFill>
                  <a:latin typeface="Aptos Light" panose="020B0004020202020204" pitchFamily="34" charset="0"/>
                </a:rPr>
                <a:t>tempella</a:t>
              </a:r>
              <a:r>
                <a:rPr lang="pl-PL" dirty="0">
                  <a:solidFill>
                    <a:srgbClr val="F7E0C8"/>
                  </a:solidFill>
                  <a:latin typeface="Aptos Light" panose="020B0004020202020204" pitchFamily="34" charset="0"/>
                </a:rPr>
                <a:t> </a:t>
              </a:r>
              <a:r>
                <a:rPr lang="pl-PL" dirty="0" err="1">
                  <a:solidFill>
                    <a:srgbClr val="F7E0C8"/>
                  </a:solidFill>
                  <a:latin typeface="Aptos Light" panose="020B0004020202020204" pitchFamily="34" charset="0"/>
                </a:rPr>
                <a:t>quas</a:t>
              </a:r>
              <a:r>
                <a:rPr lang="pl-PL" dirty="0">
                  <a:solidFill>
                    <a:srgbClr val="F7E0C8"/>
                  </a:solidFill>
                  <a:latin typeface="Aptos Light" panose="020B0004020202020204" pitchFamily="34" charset="0"/>
                </a:rPr>
                <a:t> qui </a:t>
              </a:r>
              <a:r>
                <a:rPr lang="pl-PL" dirty="0" err="1">
                  <a:solidFill>
                    <a:srgbClr val="F7E0C8"/>
                  </a:solidFill>
                  <a:latin typeface="Aptos Light" panose="020B0004020202020204" pitchFamily="34" charset="0"/>
                </a:rPr>
                <a:t>beation</a:t>
              </a:r>
              <a:r>
                <a:rPr lang="pl-PL" dirty="0">
                  <a:solidFill>
                    <a:srgbClr val="F7E0C8"/>
                  </a:solidFill>
                  <a:latin typeface="Aptos Light" panose="020B0004020202020204" pitchFamily="34" charset="0"/>
                </a:rPr>
                <a:t> </a:t>
              </a:r>
              <a:r>
                <a:rPr lang="pl-PL" dirty="0" err="1">
                  <a:solidFill>
                    <a:srgbClr val="F7E0C8"/>
                  </a:solidFill>
                  <a:latin typeface="Aptos Light" panose="020B0004020202020204" pitchFamily="34" charset="0"/>
                </a:rPr>
                <a:t>pres</a:t>
              </a:r>
              <a:r>
                <a:rPr lang="pl-PL" dirty="0">
                  <a:solidFill>
                    <a:srgbClr val="F7E0C8"/>
                  </a:solidFill>
                  <a:latin typeface="Aptos Light" panose="020B0004020202020204" pitchFamily="34" charset="0"/>
                </a:rPr>
                <a:t> </a:t>
              </a:r>
              <a:r>
                <a:rPr lang="pl-PL" dirty="0" err="1">
                  <a:solidFill>
                    <a:srgbClr val="F7E0C8"/>
                  </a:solidFill>
                  <a:latin typeface="Aptos Light" panose="020B0004020202020204" pitchFamily="34" charset="0"/>
                </a:rPr>
                <a:t>est</a:t>
              </a:r>
              <a:r>
                <a:rPr lang="pl-PL" dirty="0">
                  <a:solidFill>
                    <a:srgbClr val="F7E0C8"/>
                  </a:solidFill>
                  <a:latin typeface="Aptos Light" panose="020B0004020202020204" pitchFamily="34" charset="0"/>
                </a:rPr>
                <a:t> </a:t>
              </a:r>
              <a:r>
                <a:rPr lang="pl-PL" dirty="0" err="1">
                  <a:solidFill>
                    <a:srgbClr val="F7E0C8"/>
                  </a:solidFill>
                  <a:latin typeface="Aptos Light" panose="020B0004020202020204" pitchFamily="34" charset="0"/>
                </a:rPr>
                <a:t>pore</a:t>
              </a:r>
              <a:r>
                <a:rPr lang="pl-PL" dirty="0">
                  <a:solidFill>
                    <a:srgbClr val="F7E0C8"/>
                  </a:solidFill>
                  <a:latin typeface="Aptos Light" panose="020B0004020202020204" pitchFamily="34" charset="0"/>
                </a:rPr>
                <a:t>.</a:t>
              </a:r>
            </a:p>
          </p:txBody>
        </p:sp>
        <p:sp>
          <p:nvSpPr>
            <p:cNvPr id="20" name="Prostokąt 19">
              <a:extLst>
                <a:ext uri="{FF2B5EF4-FFF2-40B4-BE49-F238E27FC236}">
                  <a16:creationId xmlns:a16="http://schemas.microsoft.com/office/drawing/2014/main" id="{F23D5853-643B-0A2A-5CD1-730FDE8701CB}"/>
                </a:ext>
              </a:extLst>
            </p:cNvPr>
            <p:cNvSpPr/>
            <p:nvPr/>
          </p:nvSpPr>
          <p:spPr>
            <a:xfrm>
              <a:off x="14004596" y="2336518"/>
              <a:ext cx="529263" cy="529263"/>
            </a:xfrm>
            <a:prstGeom prst="rect">
              <a:avLst/>
            </a:prstGeom>
            <a:solidFill>
              <a:srgbClr val="F7E0C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solidFill>
                  <a:srgbClr val="EB4C60"/>
                </a:solidFill>
              </a:endParaRPr>
            </a:p>
          </p:txBody>
        </p:sp>
      </p:grpSp>
      <p:grpSp>
        <p:nvGrpSpPr>
          <p:cNvPr id="24" name="Grupa 23">
            <a:extLst>
              <a:ext uri="{FF2B5EF4-FFF2-40B4-BE49-F238E27FC236}">
                <a16:creationId xmlns:a16="http://schemas.microsoft.com/office/drawing/2014/main" id="{955278F9-2995-9F8B-BBB6-137076FD76D3}"/>
              </a:ext>
            </a:extLst>
          </p:cNvPr>
          <p:cNvGrpSpPr/>
          <p:nvPr/>
        </p:nvGrpSpPr>
        <p:grpSpPr>
          <a:xfrm>
            <a:off x="600925" y="3557003"/>
            <a:ext cx="6217135" cy="2147239"/>
            <a:chOff x="372999" y="2336518"/>
            <a:chExt cx="6217135" cy="2147239"/>
          </a:xfrm>
        </p:grpSpPr>
        <p:pic>
          <p:nvPicPr>
            <p:cNvPr id="25" name="Obraz 24" descr="Drapacze chmur pokazywane z widoku w górę">
              <a:extLst>
                <a:ext uri="{FF2B5EF4-FFF2-40B4-BE49-F238E27FC236}">
                  <a16:creationId xmlns:a16="http://schemas.microsoft.com/office/drawing/2014/main" id="{168112BE-4B48-1AD1-0F5C-9B0EBF541CFF}"/>
                </a:ext>
              </a:extLst>
            </p:cNvPr>
            <p:cNvPicPr>
              <a:picLocks noChangeAspect="1"/>
            </p:cNvPicPr>
            <p:nvPr/>
          </p:nvPicPr>
          <p:blipFill>
            <a:blip r:embed="rId4">
              <a:extLst>
                <a:ext uri="{28A0092B-C50C-407E-A947-70E740481C1C}">
                  <a14:useLocalDpi xmlns:a14="http://schemas.microsoft.com/office/drawing/2010/main" val="0"/>
                </a:ext>
              </a:extLst>
            </a:blip>
            <a:srcRect l="24937"/>
            <a:stretch>
              <a:fillRect/>
            </a:stretch>
          </p:blipFill>
          <p:spPr>
            <a:xfrm>
              <a:off x="601663" y="2601150"/>
              <a:ext cx="2118065" cy="1882607"/>
            </a:xfrm>
            <a:prstGeom prst="rect">
              <a:avLst/>
            </a:prstGeom>
          </p:spPr>
        </p:pic>
        <p:sp>
          <p:nvSpPr>
            <p:cNvPr id="26" name="pole tekstowe 25">
              <a:extLst>
                <a:ext uri="{FF2B5EF4-FFF2-40B4-BE49-F238E27FC236}">
                  <a16:creationId xmlns:a16="http://schemas.microsoft.com/office/drawing/2014/main" id="{A98A08A3-4631-5D81-7290-BDE8237E64A1}"/>
                </a:ext>
              </a:extLst>
            </p:cNvPr>
            <p:cNvSpPr txBox="1"/>
            <p:nvPr/>
          </p:nvSpPr>
          <p:spPr>
            <a:xfrm>
              <a:off x="2944803" y="2601150"/>
              <a:ext cx="3645331" cy="1600438"/>
            </a:xfrm>
            <a:prstGeom prst="rect">
              <a:avLst/>
            </a:prstGeom>
            <a:noFill/>
          </p:spPr>
          <p:txBody>
            <a:bodyPr wrap="square" lIns="0" tIns="0" rIns="0" bIns="0" rtlCol="0">
              <a:spAutoFit/>
            </a:bodyPr>
            <a:lstStyle/>
            <a:p>
              <a:r>
                <a:rPr lang="pl-PL" sz="3200" b="1" dirty="0">
                  <a:solidFill>
                    <a:srgbClr val="EB4C60"/>
                  </a:solidFill>
                  <a:latin typeface="Aptos Light" panose="020B0004020202020204" pitchFamily="34" charset="0"/>
                </a:rPr>
                <a:t>1999</a:t>
              </a:r>
            </a:p>
            <a:p>
              <a:endParaRPr lang="pl-PL" b="1" dirty="0">
                <a:solidFill>
                  <a:srgbClr val="EB4C60"/>
                </a:solidFill>
                <a:latin typeface="Aptos Light" panose="020B0004020202020204" pitchFamily="34" charset="0"/>
              </a:endParaRPr>
            </a:p>
            <a:p>
              <a:r>
                <a:rPr lang="pl-PL" dirty="0">
                  <a:solidFill>
                    <a:srgbClr val="F7E0C8"/>
                  </a:solidFill>
                  <a:latin typeface="Aptos Light" panose="020B0004020202020204" pitchFamily="34" charset="0"/>
                </a:rPr>
                <a:t>min non </a:t>
              </a:r>
              <a:r>
                <a:rPr lang="pl-PL" dirty="0" err="1">
                  <a:solidFill>
                    <a:srgbClr val="F7E0C8"/>
                  </a:solidFill>
                  <a:latin typeface="Aptos Light" panose="020B0004020202020204" pitchFamily="34" charset="0"/>
                </a:rPr>
                <a:t>cuptae</a:t>
              </a:r>
              <a:r>
                <a:rPr lang="pl-PL" dirty="0">
                  <a:solidFill>
                    <a:srgbClr val="F7E0C8"/>
                  </a:solidFill>
                  <a:latin typeface="Aptos Light" panose="020B0004020202020204" pitchFamily="34" charset="0"/>
                </a:rPr>
                <a:t> net </a:t>
              </a:r>
              <a:r>
                <a:rPr lang="pl-PL" dirty="0" err="1">
                  <a:solidFill>
                    <a:srgbClr val="F7E0C8"/>
                  </a:solidFill>
                  <a:latin typeface="Aptos Light" panose="020B0004020202020204" pitchFamily="34" charset="0"/>
                </a:rPr>
                <a:t>videsti</a:t>
              </a:r>
              <a:r>
                <a:rPr lang="pl-PL" dirty="0">
                  <a:solidFill>
                    <a:srgbClr val="F7E0C8"/>
                  </a:solidFill>
                  <a:latin typeface="Aptos Light" panose="020B0004020202020204" pitchFamily="34" charset="0"/>
                </a:rPr>
                <a:t> </a:t>
              </a:r>
              <a:r>
                <a:rPr lang="pl-PL" dirty="0" err="1">
                  <a:solidFill>
                    <a:srgbClr val="F7E0C8"/>
                  </a:solidFill>
                  <a:latin typeface="Aptos Light" panose="020B0004020202020204" pitchFamily="34" charset="0"/>
                </a:rPr>
                <a:t>consecture</a:t>
              </a:r>
              <a:r>
                <a:rPr lang="pl-PL" dirty="0">
                  <a:solidFill>
                    <a:srgbClr val="F7E0C8"/>
                  </a:solidFill>
                  <a:latin typeface="Aptos Light" panose="020B0004020202020204" pitchFamily="34" charset="0"/>
                </a:rPr>
                <a:t>, </a:t>
              </a:r>
              <a:r>
                <a:rPr lang="pl-PL" dirty="0" err="1">
                  <a:solidFill>
                    <a:srgbClr val="F7E0C8"/>
                  </a:solidFill>
                  <a:latin typeface="Aptos Light" panose="020B0004020202020204" pitchFamily="34" charset="0"/>
                </a:rPr>
                <a:t>comnimin</a:t>
              </a:r>
              <a:r>
                <a:rPr lang="pl-PL" dirty="0">
                  <a:solidFill>
                    <a:srgbClr val="F7E0C8"/>
                  </a:solidFill>
                  <a:latin typeface="Aptos Light" panose="020B0004020202020204" pitchFamily="34" charset="0"/>
                </a:rPr>
                <a:t> </a:t>
              </a:r>
              <a:r>
                <a:rPr lang="pl-PL" dirty="0" err="1">
                  <a:solidFill>
                    <a:srgbClr val="F7E0C8"/>
                  </a:solidFill>
                  <a:latin typeface="Aptos Light" panose="020B0004020202020204" pitchFamily="34" charset="0"/>
                </a:rPr>
                <a:t>nis</a:t>
              </a:r>
              <a:r>
                <a:rPr lang="pl-PL" dirty="0">
                  <a:solidFill>
                    <a:srgbClr val="F7E0C8"/>
                  </a:solidFill>
                  <a:latin typeface="Aptos Light" panose="020B0004020202020204" pitchFamily="34" charset="0"/>
                </a:rPr>
                <a:t>, </a:t>
              </a:r>
              <a:r>
                <a:rPr lang="pl-PL" dirty="0" err="1">
                  <a:solidFill>
                    <a:srgbClr val="F7E0C8"/>
                  </a:solidFill>
                  <a:latin typeface="Aptos Light" panose="020B0004020202020204" pitchFamily="34" charset="0"/>
                </a:rPr>
                <a:t>tempella</a:t>
              </a:r>
              <a:r>
                <a:rPr lang="pl-PL" dirty="0">
                  <a:solidFill>
                    <a:srgbClr val="F7E0C8"/>
                  </a:solidFill>
                  <a:latin typeface="Aptos Light" panose="020B0004020202020204" pitchFamily="34" charset="0"/>
                </a:rPr>
                <a:t> </a:t>
              </a:r>
              <a:r>
                <a:rPr lang="pl-PL" dirty="0" err="1">
                  <a:solidFill>
                    <a:srgbClr val="F7E0C8"/>
                  </a:solidFill>
                  <a:latin typeface="Aptos Light" panose="020B0004020202020204" pitchFamily="34" charset="0"/>
                </a:rPr>
                <a:t>quas</a:t>
              </a:r>
              <a:r>
                <a:rPr lang="pl-PL" dirty="0">
                  <a:solidFill>
                    <a:srgbClr val="F7E0C8"/>
                  </a:solidFill>
                  <a:latin typeface="Aptos Light" panose="020B0004020202020204" pitchFamily="34" charset="0"/>
                </a:rPr>
                <a:t> qui </a:t>
              </a:r>
              <a:r>
                <a:rPr lang="pl-PL" dirty="0" err="1">
                  <a:solidFill>
                    <a:srgbClr val="F7E0C8"/>
                  </a:solidFill>
                  <a:latin typeface="Aptos Light" panose="020B0004020202020204" pitchFamily="34" charset="0"/>
                </a:rPr>
                <a:t>beation</a:t>
              </a:r>
              <a:r>
                <a:rPr lang="pl-PL" dirty="0">
                  <a:solidFill>
                    <a:srgbClr val="F7E0C8"/>
                  </a:solidFill>
                  <a:latin typeface="Aptos Light" panose="020B0004020202020204" pitchFamily="34" charset="0"/>
                </a:rPr>
                <a:t> </a:t>
              </a:r>
              <a:r>
                <a:rPr lang="pl-PL" dirty="0" err="1">
                  <a:solidFill>
                    <a:srgbClr val="F7E0C8"/>
                  </a:solidFill>
                  <a:latin typeface="Aptos Light" panose="020B0004020202020204" pitchFamily="34" charset="0"/>
                </a:rPr>
                <a:t>pres</a:t>
              </a:r>
              <a:r>
                <a:rPr lang="pl-PL" dirty="0">
                  <a:solidFill>
                    <a:srgbClr val="F7E0C8"/>
                  </a:solidFill>
                  <a:latin typeface="Aptos Light" panose="020B0004020202020204" pitchFamily="34" charset="0"/>
                </a:rPr>
                <a:t> </a:t>
              </a:r>
              <a:r>
                <a:rPr lang="pl-PL" dirty="0" err="1">
                  <a:solidFill>
                    <a:srgbClr val="F7E0C8"/>
                  </a:solidFill>
                  <a:latin typeface="Aptos Light" panose="020B0004020202020204" pitchFamily="34" charset="0"/>
                </a:rPr>
                <a:t>est</a:t>
              </a:r>
              <a:r>
                <a:rPr lang="pl-PL" dirty="0">
                  <a:solidFill>
                    <a:srgbClr val="F7E0C8"/>
                  </a:solidFill>
                  <a:latin typeface="Aptos Light" panose="020B0004020202020204" pitchFamily="34" charset="0"/>
                </a:rPr>
                <a:t> </a:t>
              </a:r>
              <a:r>
                <a:rPr lang="pl-PL" dirty="0" err="1">
                  <a:solidFill>
                    <a:srgbClr val="F7E0C8"/>
                  </a:solidFill>
                  <a:latin typeface="Aptos Light" panose="020B0004020202020204" pitchFamily="34" charset="0"/>
                </a:rPr>
                <a:t>pore</a:t>
              </a:r>
              <a:r>
                <a:rPr lang="pl-PL" dirty="0">
                  <a:solidFill>
                    <a:srgbClr val="F7E0C8"/>
                  </a:solidFill>
                  <a:latin typeface="Aptos Light" panose="020B0004020202020204" pitchFamily="34" charset="0"/>
                </a:rPr>
                <a:t>.</a:t>
              </a:r>
            </a:p>
          </p:txBody>
        </p:sp>
        <p:sp>
          <p:nvSpPr>
            <p:cNvPr id="27" name="Prostokąt 26">
              <a:extLst>
                <a:ext uri="{FF2B5EF4-FFF2-40B4-BE49-F238E27FC236}">
                  <a16:creationId xmlns:a16="http://schemas.microsoft.com/office/drawing/2014/main" id="{7D0D6EA8-3599-1395-E619-A1A5E047B038}"/>
                </a:ext>
              </a:extLst>
            </p:cNvPr>
            <p:cNvSpPr/>
            <p:nvPr/>
          </p:nvSpPr>
          <p:spPr>
            <a:xfrm>
              <a:off x="372999" y="2336518"/>
              <a:ext cx="529263" cy="529263"/>
            </a:xfrm>
            <a:prstGeom prst="rect">
              <a:avLst/>
            </a:prstGeom>
            <a:solidFill>
              <a:srgbClr val="EB4C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solidFill>
                  <a:srgbClr val="EB4C60"/>
                </a:solidFill>
              </a:endParaRPr>
            </a:p>
          </p:txBody>
        </p:sp>
      </p:grpSp>
      <p:grpSp>
        <p:nvGrpSpPr>
          <p:cNvPr id="28" name="Grupa 27">
            <a:extLst>
              <a:ext uri="{FF2B5EF4-FFF2-40B4-BE49-F238E27FC236}">
                <a16:creationId xmlns:a16="http://schemas.microsoft.com/office/drawing/2014/main" id="{BEADC1F0-0096-A02C-E77C-10D6C4E483EE}"/>
              </a:ext>
            </a:extLst>
          </p:cNvPr>
          <p:cNvGrpSpPr/>
          <p:nvPr/>
        </p:nvGrpSpPr>
        <p:grpSpPr>
          <a:xfrm>
            <a:off x="7595308" y="4365991"/>
            <a:ext cx="5859967" cy="2147239"/>
            <a:chOff x="7104409" y="2336518"/>
            <a:chExt cx="5859967" cy="2147239"/>
          </a:xfrm>
        </p:grpSpPr>
        <p:pic>
          <p:nvPicPr>
            <p:cNvPr id="29" name="Obraz 28" descr="Drapacze chmur pokazywane z widoku w górę">
              <a:extLst>
                <a:ext uri="{FF2B5EF4-FFF2-40B4-BE49-F238E27FC236}">
                  <a16:creationId xmlns:a16="http://schemas.microsoft.com/office/drawing/2014/main" id="{7B48D951-4D48-9FBD-CD6B-42B0F3B63199}"/>
                </a:ext>
              </a:extLst>
            </p:cNvPr>
            <p:cNvPicPr>
              <a:picLocks noChangeAspect="1"/>
            </p:cNvPicPr>
            <p:nvPr/>
          </p:nvPicPr>
          <p:blipFill>
            <a:blip r:embed="rId4">
              <a:extLst>
                <a:ext uri="{28A0092B-C50C-407E-A947-70E740481C1C}">
                  <a14:useLocalDpi xmlns:a14="http://schemas.microsoft.com/office/drawing/2010/main" val="0"/>
                </a:ext>
              </a:extLst>
            </a:blip>
            <a:srcRect l="24937"/>
            <a:stretch>
              <a:fillRect/>
            </a:stretch>
          </p:blipFill>
          <p:spPr>
            <a:xfrm>
              <a:off x="7333073" y="2601150"/>
              <a:ext cx="2118065" cy="1882607"/>
            </a:xfrm>
            <a:prstGeom prst="rect">
              <a:avLst/>
            </a:prstGeom>
          </p:spPr>
        </p:pic>
        <p:sp>
          <p:nvSpPr>
            <p:cNvPr id="30" name="pole tekstowe 29">
              <a:extLst>
                <a:ext uri="{FF2B5EF4-FFF2-40B4-BE49-F238E27FC236}">
                  <a16:creationId xmlns:a16="http://schemas.microsoft.com/office/drawing/2014/main" id="{54256BB1-06BF-11E5-776D-A090BBEB16A5}"/>
                </a:ext>
              </a:extLst>
            </p:cNvPr>
            <p:cNvSpPr txBox="1"/>
            <p:nvPr/>
          </p:nvSpPr>
          <p:spPr>
            <a:xfrm>
              <a:off x="9676213" y="2601150"/>
              <a:ext cx="3288163" cy="1877437"/>
            </a:xfrm>
            <a:prstGeom prst="rect">
              <a:avLst/>
            </a:prstGeom>
            <a:noFill/>
          </p:spPr>
          <p:txBody>
            <a:bodyPr wrap="square" lIns="0" tIns="0" rIns="0" bIns="0" rtlCol="0">
              <a:spAutoFit/>
            </a:bodyPr>
            <a:lstStyle/>
            <a:p>
              <a:r>
                <a:rPr lang="pl-PL" sz="3200" b="1" dirty="0">
                  <a:solidFill>
                    <a:srgbClr val="EB4C60"/>
                  </a:solidFill>
                  <a:latin typeface="Aptos Light" panose="020B0004020202020204" pitchFamily="34" charset="0"/>
                </a:rPr>
                <a:t>2000</a:t>
              </a:r>
            </a:p>
            <a:p>
              <a:endParaRPr lang="pl-PL" b="1" dirty="0">
                <a:solidFill>
                  <a:srgbClr val="EB4C60"/>
                </a:solidFill>
                <a:latin typeface="Aptos Light" panose="020B0004020202020204" pitchFamily="34" charset="0"/>
              </a:endParaRPr>
            </a:p>
            <a:p>
              <a:r>
                <a:rPr lang="pl-PL" dirty="0">
                  <a:solidFill>
                    <a:srgbClr val="F7E0C8"/>
                  </a:solidFill>
                  <a:latin typeface="Aptos Light" panose="020B0004020202020204" pitchFamily="34" charset="0"/>
                </a:rPr>
                <a:t>min non </a:t>
              </a:r>
              <a:r>
                <a:rPr lang="pl-PL" dirty="0" err="1">
                  <a:solidFill>
                    <a:srgbClr val="F7E0C8"/>
                  </a:solidFill>
                  <a:latin typeface="Aptos Light" panose="020B0004020202020204" pitchFamily="34" charset="0"/>
                </a:rPr>
                <a:t>cuptae</a:t>
              </a:r>
              <a:r>
                <a:rPr lang="pl-PL" dirty="0">
                  <a:solidFill>
                    <a:srgbClr val="F7E0C8"/>
                  </a:solidFill>
                  <a:latin typeface="Aptos Light" panose="020B0004020202020204" pitchFamily="34" charset="0"/>
                </a:rPr>
                <a:t> net </a:t>
              </a:r>
              <a:r>
                <a:rPr lang="pl-PL" dirty="0" err="1">
                  <a:solidFill>
                    <a:srgbClr val="F7E0C8"/>
                  </a:solidFill>
                  <a:latin typeface="Aptos Light" panose="020B0004020202020204" pitchFamily="34" charset="0"/>
                </a:rPr>
                <a:t>videsti</a:t>
              </a:r>
              <a:r>
                <a:rPr lang="pl-PL" dirty="0">
                  <a:solidFill>
                    <a:srgbClr val="F7E0C8"/>
                  </a:solidFill>
                  <a:latin typeface="Aptos Light" panose="020B0004020202020204" pitchFamily="34" charset="0"/>
                </a:rPr>
                <a:t> </a:t>
              </a:r>
              <a:r>
                <a:rPr lang="pl-PL" dirty="0" err="1">
                  <a:solidFill>
                    <a:srgbClr val="F7E0C8"/>
                  </a:solidFill>
                  <a:latin typeface="Aptos Light" panose="020B0004020202020204" pitchFamily="34" charset="0"/>
                </a:rPr>
                <a:t>consecture</a:t>
              </a:r>
              <a:r>
                <a:rPr lang="pl-PL" dirty="0">
                  <a:solidFill>
                    <a:srgbClr val="F7E0C8"/>
                  </a:solidFill>
                  <a:latin typeface="Aptos Light" panose="020B0004020202020204" pitchFamily="34" charset="0"/>
                </a:rPr>
                <a:t>, </a:t>
              </a:r>
              <a:r>
                <a:rPr lang="pl-PL" dirty="0" err="1">
                  <a:solidFill>
                    <a:srgbClr val="F7E0C8"/>
                  </a:solidFill>
                  <a:latin typeface="Aptos Light" panose="020B0004020202020204" pitchFamily="34" charset="0"/>
                </a:rPr>
                <a:t>comnimin</a:t>
              </a:r>
              <a:r>
                <a:rPr lang="pl-PL" dirty="0">
                  <a:solidFill>
                    <a:srgbClr val="F7E0C8"/>
                  </a:solidFill>
                  <a:latin typeface="Aptos Light" panose="020B0004020202020204" pitchFamily="34" charset="0"/>
                </a:rPr>
                <a:t> </a:t>
              </a:r>
              <a:r>
                <a:rPr lang="pl-PL" dirty="0" err="1">
                  <a:solidFill>
                    <a:srgbClr val="F7E0C8"/>
                  </a:solidFill>
                  <a:latin typeface="Aptos Light" panose="020B0004020202020204" pitchFamily="34" charset="0"/>
                </a:rPr>
                <a:t>nis</a:t>
              </a:r>
              <a:r>
                <a:rPr lang="pl-PL" dirty="0">
                  <a:solidFill>
                    <a:srgbClr val="F7E0C8"/>
                  </a:solidFill>
                  <a:latin typeface="Aptos Light" panose="020B0004020202020204" pitchFamily="34" charset="0"/>
                </a:rPr>
                <a:t>, </a:t>
              </a:r>
              <a:r>
                <a:rPr lang="pl-PL" dirty="0" err="1">
                  <a:solidFill>
                    <a:srgbClr val="F7E0C8"/>
                  </a:solidFill>
                  <a:latin typeface="Aptos Light" panose="020B0004020202020204" pitchFamily="34" charset="0"/>
                </a:rPr>
                <a:t>tempella</a:t>
              </a:r>
              <a:r>
                <a:rPr lang="pl-PL" dirty="0">
                  <a:solidFill>
                    <a:srgbClr val="F7E0C8"/>
                  </a:solidFill>
                  <a:latin typeface="Aptos Light" panose="020B0004020202020204" pitchFamily="34" charset="0"/>
                </a:rPr>
                <a:t> </a:t>
              </a:r>
              <a:r>
                <a:rPr lang="pl-PL" dirty="0" err="1">
                  <a:solidFill>
                    <a:srgbClr val="F7E0C8"/>
                  </a:solidFill>
                  <a:latin typeface="Aptos Light" panose="020B0004020202020204" pitchFamily="34" charset="0"/>
                </a:rPr>
                <a:t>quas</a:t>
              </a:r>
              <a:r>
                <a:rPr lang="pl-PL" dirty="0">
                  <a:solidFill>
                    <a:srgbClr val="F7E0C8"/>
                  </a:solidFill>
                  <a:latin typeface="Aptos Light" panose="020B0004020202020204" pitchFamily="34" charset="0"/>
                </a:rPr>
                <a:t> qui </a:t>
              </a:r>
              <a:r>
                <a:rPr lang="pl-PL" dirty="0" err="1">
                  <a:solidFill>
                    <a:srgbClr val="F7E0C8"/>
                  </a:solidFill>
                  <a:latin typeface="Aptos Light" panose="020B0004020202020204" pitchFamily="34" charset="0"/>
                </a:rPr>
                <a:t>beation</a:t>
              </a:r>
              <a:r>
                <a:rPr lang="pl-PL" dirty="0">
                  <a:solidFill>
                    <a:srgbClr val="F7E0C8"/>
                  </a:solidFill>
                  <a:latin typeface="Aptos Light" panose="020B0004020202020204" pitchFamily="34" charset="0"/>
                </a:rPr>
                <a:t> </a:t>
              </a:r>
              <a:r>
                <a:rPr lang="pl-PL" dirty="0" err="1">
                  <a:solidFill>
                    <a:srgbClr val="F7E0C8"/>
                  </a:solidFill>
                  <a:latin typeface="Aptos Light" panose="020B0004020202020204" pitchFamily="34" charset="0"/>
                </a:rPr>
                <a:t>pres</a:t>
              </a:r>
              <a:r>
                <a:rPr lang="pl-PL" dirty="0">
                  <a:solidFill>
                    <a:srgbClr val="F7E0C8"/>
                  </a:solidFill>
                  <a:latin typeface="Aptos Light" panose="020B0004020202020204" pitchFamily="34" charset="0"/>
                </a:rPr>
                <a:t> </a:t>
              </a:r>
              <a:r>
                <a:rPr lang="pl-PL" dirty="0" err="1">
                  <a:solidFill>
                    <a:srgbClr val="F7E0C8"/>
                  </a:solidFill>
                  <a:latin typeface="Aptos Light" panose="020B0004020202020204" pitchFamily="34" charset="0"/>
                </a:rPr>
                <a:t>est</a:t>
              </a:r>
              <a:r>
                <a:rPr lang="pl-PL" dirty="0">
                  <a:solidFill>
                    <a:srgbClr val="F7E0C8"/>
                  </a:solidFill>
                  <a:latin typeface="Aptos Light" panose="020B0004020202020204" pitchFamily="34" charset="0"/>
                </a:rPr>
                <a:t> </a:t>
              </a:r>
              <a:r>
                <a:rPr lang="pl-PL" dirty="0" err="1">
                  <a:solidFill>
                    <a:srgbClr val="F7E0C8"/>
                  </a:solidFill>
                  <a:latin typeface="Aptos Light" panose="020B0004020202020204" pitchFamily="34" charset="0"/>
                </a:rPr>
                <a:t>pore</a:t>
              </a:r>
              <a:r>
                <a:rPr lang="pl-PL" dirty="0">
                  <a:solidFill>
                    <a:srgbClr val="F7E0C8"/>
                  </a:solidFill>
                  <a:latin typeface="Aptos Light" panose="020B0004020202020204" pitchFamily="34" charset="0"/>
                </a:rPr>
                <a:t>.</a:t>
              </a:r>
            </a:p>
          </p:txBody>
        </p:sp>
        <p:sp>
          <p:nvSpPr>
            <p:cNvPr id="31" name="Prostokąt 30">
              <a:extLst>
                <a:ext uri="{FF2B5EF4-FFF2-40B4-BE49-F238E27FC236}">
                  <a16:creationId xmlns:a16="http://schemas.microsoft.com/office/drawing/2014/main" id="{5A4C25DE-EEC0-7A6E-B84C-3BA9E92DF2C3}"/>
                </a:ext>
              </a:extLst>
            </p:cNvPr>
            <p:cNvSpPr/>
            <p:nvPr/>
          </p:nvSpPr>
          <p:spPr>
            <a:xfrm>
              <a:off x="7104409" y="2336518"/>
              <a:ext cx="529263" cy="529263"/>
            </a:xfrm>
            <a:prstGeom prst="rect">
              <a:avLst/>
            </a:prstGeom>
            <a:solidFill>
              <a:srgbClr val="EB4C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solidFill>
                  <a:srgbClr val="EB4C60"/>
                </a:solidFill>
              </a:endParaRPr>
            </a:p>
          </p:txBody>
        </p:sp>
      </p:grpSp>
      <p:grpSp>
        <p:nvGrpSpPr>
          <p:cNvPr id="32" name="Grupa 31">
            <a:extLst>
              <a:ext uri="{FF2B5EF4-FFF2-40B4-BE49-F238E27FC236}">
                <a16:creationId xmlns:a16="http://schemas.microsoft.com/office/drawing/2014/main" id="{EFEA79BC-24A9-077A-9845-14C9EFCB9651}"/>
              </a:ext>
            </a:extLst>
          </p:cNvPr>
          <p:cNvGrpSpPr/>
          <p:nvPr/>
        </p:nvGrpSpPr>
        <p:grpSpPr>
          <a:xfrm>
            <a:off x="14246702" y="3874402"/>
            <a:ext cx="5369337" cy="2147239"/>
            <a:chOff x="14004596" y="2336518"/>
            <a:chExt cx="5369337" cy="2147239"/>
          </a:xfrm>
        </p:grpSpPr>
        <p:pic>
          <p:nvPicPr>
            <p:cNvPr id="33" name="Obraz 32" descr="Drapacze chmur pokazywane z widoku w górę">
              <a:extLst>
                <a:ext uri="{FF2B5EF4-FFF2-40B4-BE49-F238E27FC236}">
                  <a16:creationId xmlns:a16="http://schemas.microsoft.com/office/drawing/2014/main" id="{ACA88B43-DEDA-4516-830C-BF7F6C3F37E6}"/>
                </a:ext>
              </a:extLst>
            </p:cNvPr>
            <p:cNvPicPr>
              <a:picLocks noChangeAspect="1"/>
            </p:cNvPicPr>
            <p:nvPr/>
          </p:nvPicPr>
          <p:blipFill>
            <a:blip r:embed="rId4">
              <a:extLst>
                <a:ext uri="{28A0092B-C50C-407E-A947-70E740481C1C}">
                  <a14:useLocalDpi xmlns:a14="http://schemas.microsoft.com/office/drawing/2010/main" val="0"/>
                </a:ext>
              </a:extLst>
            </a:blip>
            <a:srcRect l="24937"/>
            <a:stretch>
              <a:fillRect/>
            </a:stretch>
          </p:blipFill>
          <p:spPr>
            <a:xfrm>
              <a:off x="14233260" y="2601150"/>
              <a:ext cx="2118065" cy="1882607"/>
            </a:xfrm>
            <a:prstGeom prst="rect">
              <a:avLst/>
            </a:prstGeom>
          </p:spPr>
        </p:pic>
        <p:sp>
          <p:nvSpPr>
            <p:cNvPr id="34" name="pole tekstowe 33">
              <a:extLst>
                <a:ext uri="{FF2B5EF4-FFF2-40B4-BE49-F238E27FC236}">
                  <a16:creationId xmlns:a16="http://schemas.microsoft.com/office/drawing/2014/main" id="{42F407C7-A82E-43F8-01B6-2C141038195D}"/>
                </a:ext>
              </a:extLst>
            </p:cNvPr>
            <p:cNvSpPr txBox="1"/>
            <p:nvPr/>
          </p:nvSpPr>
          <p:spPr>
            <a:xfrm>
              <a:off x="16576401" y="2601150"/>
              <a:ext cx="2797532" cy="1877437"/>
            </a:xfrm>
            <a:prstGeom prst="rect">
              <a:avLst/>
            </a:prstGeom>
            <a:noFill/>
          </p:spPr>
          <p:txBody>
            <a:bodyPr wrap="square" lIns="0" tIns="0" rIns="0" bIns="0" rtlCol="0">
              <a:spAutoFit/>
            </a:bodyPr>
            <a:lstStyle/>
            <a:p>
              <a:r>
                <a:rPr lang="pl-PL" sz="3200" b="1" dirty="0">
                  <a:solidFill>
                    <a:srgbClr val="EB4C60"/>
                  </a:solidFill>
                  <a:latin typeface="Aptos Light" panose="020B0004020202020204" pitchFamily="34" charset="0"/>
                </a:rPr>
                <a:t>2001</a:t>
              </a:r>
            </a:p>
            <a:p>
              <a:endParaRPr lang="pl-PL" b="1" dirty="0">
                <a:solidFill>
                  <a:srgbClr val="EB4C60"/>
                </a:solidFill>
                <a:latin typeface="Aptos Light" panose="020B0004020202020204" pitchFamily="34" charset="0"/>
              </a:endParaRPr>
            </a:p>
            <a:p>
              <a:r>
                <a:rPr lang="pl-PL" dirty="0">
                  <a:solidFill>
                    <a:srgbClr val="F7E0C8"/>
                  </a:solidFill>
                  <a:latin typeface="Aptos Light" panose="020B0004020202020204" pitchFamily="34" charset="0"/>
                </a:rPr>
                <a:t>min non </a:t>
              </a:r>
              <a:r>
                <a:rPr lang="pl-PL" dirty="0" err="1">
                  <a:solidFill>
                    <a:srgbClr val="F7E0C8"/>
                  </a:solidFill>
                  <a:latin typeface="Aptos Light" panose="020B0004020202020204" pitchFamily="34" charset="0"/>
                </a:rPr>
                <a:t>cuptae</a:t>
              </a:r>
              <a:r>
                <a:rPr lang="pl-PL" dirty="0">
                  <a:solidFill>
                    <a:srgbClr val="F7E0C8"/>
                  </a:solidFill>
                  <a:latin typeface="Aptos Light" panose="020B0004020202020204" pitchFamily="34" charset="0"/>
                </a:rPr>
                <a:t> net </a:t>
              </a:r>
              <a:r>
                <a:rPr lang="pl-PL" dirty="0" err="1">
                  <a:solidFill>
                    <a:srgbClr val="F7E0C8"/>
                  </a:solidFill>
                  <a:latin typeface="Aptos Light" panose="020B0004020202020204" pitchFamily="34" charset="0"/>
                </a:rPr>
                <a:t>videsti</a:t>
              </a:r>
              <a:r>
                <a:rPr lang="pl-PL" dirty="0">
                  <a:solidFill>
                    <a:srgbClr val="F7E0C8"/>
                  </a:solidFill>
                  <a:latin typeface="Aptos Light" panose="020B0004020202020204" pitchFamily="34" charset="0"/>
                </a:rPr>
                <a:t> </a:t>
              </a:r>
              <a:r>
                <a:rPr lang="pl-PL" dirty="0" err="1">
                  <a:solidFill>
                    <a:srgbClr val="F7E0C8"/>
                  </a:solidFill>
                  <a:latin typeface="Aptos Light" panose="020B0004020202020204" pitchFamily="34" charset="0"/>
                </a:rPr>
                <a:t>consecture</a:t>
              </a:r>
              <a:r>
                <a:rPr lang="pl-PL" dirty="0">
                  <a:solidFill>
                    <a:srgbClr val="F7E0C8"/>
                  </a:solidFill>
                  <a:latin typeface="Aptos Light" panose="020B0004020202020204" pitchFamily="34" charset="0"/>
                </a:rPr>
                <a:t>, </a:t>
              </a:r>
              <a:r>
                <a:rPr lang="pl-PL" dirty="0" err="1">
                  <a:solidFill>
                    <a:srgbClr val="F7E0C8"/>
                  </a:solidFill>
                  <a:latin typeface="Aptos Light" panose="020B0004020202020204" pitchFamily="34" charset="0"/>
                </a:rPr>
                <a:t>comnimin</a:t>
              </a:r>
              <a:r>
                <a:rPr lang="pl-PL" dirty="0">
                  <a:solidFill>
                    <a:srgbClr val="F7E0C8"/>
                  </a:solidFill>
                  <a:latin typeface="Aptos Light" panose="020B0004020202020204" pitchFamily="34" charset="0"/>
                </a:rPr>
                <a:t> </a:t>
              </a:r>
              <a:r>
                <a:rPr lang="pl-PL" dirty="0" err="1">
                  <a:solidFill>
                    <a:srgbClr val="F7E0C8"/>
                  </a:solidFill>
                  <a:latin typeface="Aptos Light" panose="020B0004020202020204" pitchFamily="34" charset="0"/>
                </a:rPr>
                <a:t>nis</a:t>
              </a:r>
              <a:r>
                <a:rPr lang="pl-PL" dirty="0">
                  <a:solidFill>
                    <a:srgbClr val="F7E0C8"/>
                  </a:solidFill>
                  <a:latin typeface="Aptos Light" panose="020B0004020202020204" pitchFamily="34" charset="0"/>
                </a:rPr>
                <a:t>, </a:t>
              </a:r>
              <a:r>
                <a:rPr lang="pl-PL" dirty="0" err="1">
                  <a:solidFill>
                    <a:srgbClr val="F7E0C8"/>
                  </a:solidFill>
                  <a:latin typeface="Aptos Light" panose="020B0004020202020204" pitchFamily="34" charset="0"/>
                </a:rPr>
                <a:t>tempella</a:t>
              </a:r>
              <a:r>
                <a:rPr lang="pl-PL" dirty="0">
                  <a:solidFill>
                    <a:srgbClr val="F7E0C8"/>
                  </a:solidFill>
                  <a:latin typeface="Aptos Light" panose="020B0004020202020204" pitchFamily="34" charset="0"/>
                </a:rPr>
                <a:t> </a:t>
              </a:r>
              <a:r>
                <a:rPr lang="pl-PL" dirty="0" err="1">
                  <a:solidFill>
                    <a:srgbClr val="F7E0C8"/>
                  </a:solidFill>
                  <a:latin typeface="Aptos Light" panose="020B0004020202020204" pitchFamily="34" charset="0"/>
                </a:rPr>
                <a:t>quas</a:t>
              </a:r>
              <a:r>
                <a:rPr lang="pl-PL" dirty="0">
                  <a:solidFill>
                    <a:srgbClr val="F7E0C8"/>
                  </a:solidFill>
                  <a:latin typeface="Aptos Light" panose="020B0004020202020204" pitchFamily="34" charset="0"/>
                </a:rPr>
                <a:t> qui </a:t>
              </a:r>
              <a:r>
                <a:rPr lang="pl-PL" dirty="0" err="1">
                  <a:solidFill>
                    <a:srgbClr val="F7E0C8"/>
                  </a:solidFill>
                  <a:latin typeface="Aptos Light" panose="020B0004020202020204" pitchFamily="34" charset="0"/>
                </a:rPr>
                <a:t>beation</a:t>
              </a:r>
              <a:r>
                <a:rPr lang="pl-PL" dirty="0">
                  <a:solidFill>
                    <a:srgbClr val="F7E0C8"/>
                  </a:solidFill>
                  <a:latin typeface="Aptos Light" panose="020B0004020202020204" pitchFamily="34" charset="0"/>
                </a:rPr>
                <a:t> </a:t>
              </a:r>
              <a:r>
                <a:rPr lang="pl-PL" dirty="0" err="1">
                  <a:solidFill>
                    <a:srgbClr val="F7E0C8"/>
                  </a:solidFill>
                  <a:latin typeface="Aptos Light" panose="020B0004020202020204" pitchFamily="34" charset="0"/>
                </a:rPr>
                <a:t>pres</a:t>
              </a:r>
              <a:r>
                <a:rPr lang="pl-PL" dirty="0">
                  <a:solidFill>
                    <a:srgbClr val="F7E0C8"/>
                  </a:solidFill>
                  <a:latin typeface="Aptos Light" panose="020B0004020202020204" pitchFamily="34" charset="0"/>
                </a:rPr>
                <a:t> </a:t>
              </a:r>
              <a:r>
                <a:rPr lang="pl-PL" dirty="0" err="1">
                  <a:solidFill>
                    <a:srgbClr val="F7E0C8"/>
                  </a:solidFill>
                  <a:latin typeface="Aptos Light" panose="020B0004020202020204" pitchFamily="34" charset="0"/>
                </a:rPr>
                <a:t>est</a:t>
              </a:r>
              <a:r>
                <a:rPr lang="pl-PL" dirty="0">
                  <a:solidFill>
                    <a:srgbClr val="F7E0C8"/>
                  </a:solidFill>
                  <a:latin typeface="Aptos Light" panose="020B0004020202020204" pitchFamily="34" charset="0"/>
                </a:rPr>
                <a:t> </a:t>
              </a:r>
              <a:r>
                <a:rPr lang="pl-PL" dirty="0" err="1">
                  <a:solidFill>
                    <a:srgbClr val="F7E0C8"/>
                  </a:solidFill>
                  <a:latin typeface="Aptos Light" panose="020B0004020202020204" pitchFamily="34" charset="0"/>
                </a:rPr>
                <a:t>pore</a:t>
              </a:r>
              <a:r>
                <a:rPr lang="pl-PL" dirty="0">
                  <a:solidFill>
                    <a:srgbClr val="F7E0C8"/>
                  </a:solidFill>
                  <a:latin typeface="Aptos Light" panose="020B0004020202020204" pitchFamily="34" charset="0"/>
                </a:rPr>
                <a:t>.</a:t>
              </a:r>
            </a:p>
          </p:txBody>
        </p:sp>
        <p:sp>
          <p:nvSpPr>
            <p:cNvPr id="35" name="Prostokąt 34">
              <a:extLst>
                <a:ext uri="{FF2B5EF4-FFF2-40B4-BE49-F238E27FC236}">
                  <a16:creationId xmlns:a16="http://schemas.microsoft.com/office/drawing/2014/main" id="{A991BC87-00BB-7867-46BC-01F9289C34DC}"/>
                </a:ext>
              </a:extLst>
            </p:cNvPr>
            <p:cNvSpPr/>
            <p:nvPr/>
          </p:nvSpPr>
          <p:spPr>
            <a:xfrm>
              <a:off x="14004596" y="2336518"/>
              <a:ext cx="529263" cy="529263"/>
            </a:xfrm>
            <a:prstGeom prst="rect">
              <a:avLst/>
            </a:prstGeom>
            <a:solidFill>
              <a:srgbClr val="58C0C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solidFill>
                  <a:srgbClr val="EB4C60"/>
                </a:solidFill>
              </a:endParaRPr>
            </a:p>
          </p:txBody>
        </p:sp>
      </p:grpSp>
      <p:grpSp>
        <p:nvGrpSpPr>
          <p:cNvPr id="36" name="Grupa 35">
            <a:extLst>
              <a:ext uri="{FF2B5EF4-FFF2-40B4-BE49-F238E27FC236}">
                <a16:creationId xmlns:a16="http://schemas.microsoft.com/office/drawing/2014/main" id="{F193EEA1-CEB5-54DC-13A2-F47C1AA6BBBB}"/>
              </a:ext>
            </a:extLst>
          </p:cNvPr>
          <p:cNvGrpSpPr/>
          <p:nvPr/>
        </p:nvGrpSpPr>
        <p:grpSpPr>
          <a:xfrm>
            <a:off x="600925" y="6264414"/>
            <a:ext cx="6217135" cy="2147239"/>
            <a:chOff x="372999" y="2336518"/>
            <a:chExt cx="6217135" cy="2147239"/>
          </a:xfrm>
        </p:grpSpPr>
        <p:pic>
          <p:nvPicPr>
            <p:cNvPr id="37" name="Obraz 36" descr="Drapacze chmur pokazywane z widoku w górę">
              <a:extLst>
                <a:ext uri="{FF2B5EF4-FFF2-40B4-BE49-F238E27FC236}">
                  <a16:creationId xmlns:a16="http://schemas.microsoft.com/office/drawing/2014/main" id="{ACC1857B-0845-9036-106A-5384633D3A26}"/>
                </a:ext>
              </a:extLst>
            </p:cNvPr>
            <p:cNvPicPr>
              <a:picLocks noChangeAspect="1"/>
            </p:cNvPicPr>
            <p:nvPr/>
          </p:nvPicPr>
          <p:blipFill>
            <a:blip r:embed="rId4">
              <a:extLst>
                <a:ext uri="{28A0092B-C50C-407E-A947-70E740481C1C}">
                  <a14:useLocalDpi xmlns:a14="http://schemas.microsoft.com/office/drawing/2010/main" val="0"/>
                </a:ext>
              </a:extLst>
            </a:blip>
            <a:srcRect l="24937"/>
            <a:stretch>
              <a:fillRect/>
            </a:stretch>
          </p:blipFill>
          <p:spPr>
            <a:xfrm>
              <a:off x="601663" y="2601150"/>
              <a:ext cx="2118065" cy="1882607"/>
            </a:xfrm>
            <a:prstGeom prst="rect">
              <a:avLst/>
            </a:prstGeom>
          </p:spPr>
        </p:pic>
        <p:sp>
          <p:nvSpPr>
            <p:cNvPr id="38" name="pole tekstowe 37">
              <a:extLst>
                <a:ext uri="{FF2B5EF4-FFF2-40B4-BE49-F238E27FC236}">
                  <a16:creationId xmlns:a16="http://schemas.microsoft.com/office/drawing/2014/main" id="{B36FBAB8-3B11-1FBD-31D4-8A38C17D6FAB}"/>
                </a:ext>
              </a:extLst>
            </p:cNvPr>
            <p:cNvSpPr txBox="1"/>
            <p:nvPr/>
          </p:nvSpPr>
          <p:spPr>
            <a:xfrm>
              <a:off x="2944804" y="2601150"/>
              <a:ext cx="3645330" cy="1600438"/>
            </a:xfrm>
            <a:prstGeom prst="rect">
              <a:avLst/>
            </a:prstGeom>
            <a:noFill/>
          </p:spPr>
          <p:txBody>
            <a:bodyPr wrap="square" lIns="0" tIns="0" rIns="0" bIns="0" rtlCol="0">
              <a:spAutoFit/>
            </a:bodyPr>
            <a:lstStyle/>
            <a:p>
              <a:r>
                <a:rPr lang="pl-PL" sz="3200" b="1" dirty="0">
                  <a:solidFill>
                    <a:srgbClr val="EB4C60"/>
                  </a:solidFill>
                  <a:latin typeface="Aptos Light" panose="020B0004020202020204" pitchFamily="34" charset="0"/>
                </a:rPr>
                <a:t>2002</a:t>
              </a:r>
            </a:p>
            <a:p>
              <a:endParaRPr lang="pl-PL" b="1" dirty="0">
                <a:solidFill>
                  <a:srgbClr val="EB4C60"/>
                </a:solidFill>
                <a:latin typeface="Aptos Light" panose="020B0004020202020204" pitchFamily="34" charset="0"/>
              </a:endParaRPr>
            </a:p>
            <a:p>
              <a:r>
                <a:rPr lang="pl-PL" dirty="0">
                  <a:solidFill>
                    <a:srgbClr val="F7E0C8"/>
                  </a:solidFill>
                  <a:latin typeface="Aptos Light" panose="020B0004020202020204" pitchFamily="34" charset="0"/>
                </a:rPr>
                <a:t>min non </a:t>
              </a:r>
              <a:r>
                <a:rPr lang="pl-PL" dirty="0" err="1">
                  <a:solidFill>
                    <a:srgbClr val="F7E0C8"/>
                  </a:solidFill>
                  <a:latin typeface="Aptos Light" panose="020B0004020202020204" pitchFamily="34" charset="0"/>
                </a:rPr>
                <a:t>cuptae</a:t>
              </a:r>
              <a:r>
                <a:rPr lang="pl-PL" dirty="0">
                  <a:solidFill>
                    <a:srgbClr val="F7E0C8"/>
                  </a:solidFill>
                  <a:latin typeface="Aptos Light" panose="020B0004020202020204" pitchFamily="34" charset="0"/>
                </a:rPr>
                <a:t> net </a:t>
              </a:r>
              <a:r>
                <a:rPr lang="pl-PL" dirty="0" err="1">
                  <a:solidFill>
                    <a:srgbClr val="F7E0C8"/>
                  </a:solidFill>
                  <a:latin typeface="Aptos Light" panose="020B0004020202020204" pitchFamily="34" charset="0"/>
                </a:rPr>
                <a:t>videsti</a:t>
              </a:r>
              <a:r>
                <a:rPr lang="pl-PL" dirty="0">
                  <a:solidFill>
                    <a:srgbClr val="F7E0C8"/>
                  </a:solidFill>
                  <a:latin typeface="Aptos Light" panose="020B0004020202020204" pitchFamily="34" charset="0"/>
                </a:rPr>
                <a:t> </a:t>
              </a:r>
              <a:r>
                <a:rPr lang="pl-PL" dirty="0" err="1">
                  <a:solidFill>
                    <a:srgbClr val="F7E0C8"/>
                  </a:solidFill>
                  <a:latin typeface="Aptos Light" panose="020B0004020202020204" pitchFamily="34" charset="0"/>
                </a:rPr>
                <a:t>consecture</a:t>
              </a:r>
              <a:r>
                <a:rPr lang="pl-PL" dirty="0">
                  <a:solidFill>
                    <a:srgbClr val="F7E0C8"/>
                  </a:solidFill>
                  <a:latin typeface="Aptos Light" panose="020B0004020202020204" pitchFamily="34" charset="0"/>
                </a:rPr>
                <a:t>, </a:t>
              </a:r>
              <a:r>
                <a:rPr lang="pl-PL" dirty="0" err="1">
                  <a:solidFill>
                    <a:srgbClr val="F7E0C8"/>
                  </a:solidFill>
                  <a:latin typeface="Aptos Light" panose="020B0004020202020204" pitchFamily="34" charset="0"/>
                </a:rPr>
                <a:t>comnimin</a:t>
              </a:r>
              <a:r>
                <a:rPr lang="pl-PL" dirty="0">
                  <a:solidFill>
                    <a:srgbClr val="F7E0C8"/>
                  </a:solidFill>
                  <a:latin typeface="Aptos Light" panose="020B0004020202020204" pitchFamily="34" charset="0"/>
                </a:rPr>
                <a:t> </a:t>
              </a:r>
              <a:r>
                <a:rPr lang="pl-PL" dirty="0" err="1">
                  <a:solidFill>
                    <a:srgbClr val="F7E0C8"/>
                  </a:solidFill>
                  <a:latin typeface="Aptos Light" panose="020B0004020202020204" pitchFamily="34" charset="0"/>
                </a:rPr>
                <a:t>nis</a:t>
              </a:r>
              <a:r>
                <a:rPr lang="pl-PL" dirty="0">
                  <a:solidFill>
                    <a:srgbClr val="F7E0C8"/>
                  </a:solidFill>
                  <a:latin typeface="Aptos Light" panose="020B0004020202020204" pitchFamily="34" charset="0"/>
                </a:rPr>
                <a:t>, </a:t>
              </a:r>
              <a:r>
                <a:rPr lang="pl-PL" dirty="0" err="1">
                  <a:solidFill>
                    <a:srgbClr val="F7E0C8"/>
                  </a:solidFill>
                  <a:latin typeface="Aptos Light" panose="020B0004020202020204" pitchFamily="34" charset="0"/>
                </a:rPr>
                <a:t>tempella</a:t>
              </a:r>
              <a:r>
                <a:rPr lang="pl-PL" dirty="0">
                  <a:solidFill>
                    <a:srgbClr val="F7E0C8"/>
                  </a:solidFill>
                  <a:latin typeface="Aptos Light" panose="020B0004020202020204" pitchFamily="34" charset="0"/>
                </a:rPr>
                <a:t> </a:t>
              </a:r>
              <a:r>
                <a:rPr lang="pl-PL" dirty="0" err="1">
                  <a:solidFill>
                    <a:srgbClr val="F7E0C8"/>
                  </a:solidFill>
                  <a:latin typeface="Aptos Light" panose="020B0004020202020204" pitchFamily="34" charset="0"/>
                </a:rPr>
                <a:t>quas</a:t>
              </a:r>
              <a:r>
                <a:rPr lang="pl-PL" dirty="0">
                  <a:solidFill>
                    <a:srgbClr val="F7E0C8"/>
                  </a:solidFill>
                  <a:latin typeface="Aptos Light" panose="020B0004020202020204" pitchFamily="34" charset="0"/>
                </a:rPr>
                <a:t> qui </a:t>
              </a:r>
              <a:r>
                <a:rPr lang="pl-PL" dirty="0" err="1">
                  <a:solidFill>
                    <a:srgbClr val="F7E0C8"/>
                  </a:solidFill>
                  <a:latin typeface="Aptos Light" panose="020B0004020202020204" pitchFamily="34" charset="0"/>
                </a:rPr>
                <a:t>beation</a:t>
              </a:r>
              <a:r>
                <a:rPr lang="pl-PL" dirty="0">
                  <a:solidFill>
                    <a:srgbClr val="F7E0C8"/>
                  </a:solidFill>
                  <a:latin typeface="Aptos Light" panose="020B0004020202020204" pitchFamily="34" charset="0"/>
                </a:rPr>
                <a:t> </a:t>
              </a:r>
              <a:r>
                <a:rPr lang="pl-PL" dirty="0" err="1">
                  <a:solidFill>
                    <a:srgbClr val="F7E0C8"/>
                  </a:solidFill>
                  <a:latin typeface="Aptos Light" panose="020B0004020202020204" pitchFamily="34" charset="0"/>
                </a:rPr>
                <a:t>pres</a:t>
              </a:r>
              <a:r>
                <a:rPr lang="pl-PL" dirty="0">
                  <a:solidFill>
                    <a:srgbClr val="F7E0C8"/>
                  </a:solidFill>
                  <a:latin typeface="Aptos Light" panose="020B0004020202020204" pitchFamily="34" charset="0"/>
                </a:rPr>
                <a:t> </a:t>
              </a:r>
              <a:r>
                <a:rPr lang="pl-PL" dirty="0" err="1">
                  <a:solidFill>
                    <a:srgbClr val="F7E0C8"/>
                  </a:solidFill>
                  <a:latin typeface="Aptos Light" panose="020B0004020202020204" pitchFamily="34" charset="0"/>
                </a:rPr>
                <a:t>est</a:t>
              </a:r>
              <a:r>
                <a:rPr lang="pl-PL" dirty="0">
                  <a:solidFill>
                    <a:srgbClr val="F7E0C8"/>
                  </a:solidFill>
                  <a:latin typeface="Aptos Light" panose="020B0004020202020204" pitchFamily="34" charset="0"/>
                </a:rPr>
                <a:t> </a:t>
              </a:r>
              <a:r>
                <a:rPr lang="pl-PL" dirty="0" err="1">
                  <a:solidFill>
                    <a:srgbClr val="F7E0C8"/>
                  </a:solidFill>
                  <a:latin typeface="Aptos Light" panose="020B0004020202020204" pitchFamily="34" charset="0"/>
                </a:rPr>
                <a:t>pore</a:t>
              </a:r>
              <a:r>
                <a:rPr lang="pl-PL" dirty="0">
                  <a:solidFill>
                    <a:srgbClr val="F7E0C8"/>
                  </a:solidFill>
                  <a:latin typeface="Aptos Light" panose="020B0004020202020204" pitchFamily="34" charset="0"/>
                </a:rPr>
                <a:t>.</a:t>
              </a:r>
            </a:p>
          </p:txBody>
        </p:sp>
        <p:sp>
          <p:nvSpPr>
            <p:cNvPr id="39" name="Prostokąt 38">
              <a:extLst>
                <a:ext uri="{FF2B5EF4-FFF2-40B4-BE49-F238E27FC236}">
                  <a16:creationId xmlns:a16="http://schemas.microsoft.com/office/drawing/2014/main" id="{6C1FC646-86B2-B93E-796E-E32B91557D61}"/>
                </a:ext>
              </a:extLst>
            </p:cNvPr>
            <p:cNvSpPr/>
            <p:nvPr/>
          </p:nvSpPr>
          <p:spPr>
            <a:xfrm>
              <a:off x="372999" y="2336518"/>
              <a:ext cx="529263" cy="529263"/>
            </a:xfrm>
            <a:prstGeom prst="rect">
              <a:avLst/>
            </a:prstGeom>
            <a:solidFill>
              <a:srgbClr val="F7E0C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solidFill>
                  <a:srgbClr val="EB4C60"/>
                </a:solidFill>
              </a:endParaRPr>
            </a:p>
          </p:txBody>
        </p:sp>
      </p:grpSp>
      <p:grpSp>
        <p:nvGrpSpPr>
          <p:cNvPr id="40" name="Grupa 39">
            <a:extLst>
              <a:ext uri="{FF2B5EF4-FFF2-40B4-BE49-F238E27FC236}">
                <a16:creationId xmlns:a16="http://schemas.microsoft.com/office/drawing/2014/main" id="{FA91E340-4DA7-FF81-AF58-8BAA25254926}"/>
              </a:ext>
            </a:extLst>
          </p:cNvPr>
          <p:cNvGrpSpPr/>
          <p:nvPr/>
        </p:nvGrpSpPr>
        <p:grpSpPr>
          <a:xfrm>
            <a:off x="7595308" y="7073402"/>
            <a:ext cx="6135003" cy="2147239"/>
            <a:chOff x="7104409" y="2336518"/>
            <a:chExt cx="6135003" cy="2147239"/>
          </a:xfrm>
        </p:grpSpPr>
        <p:pic>
          <p:nvPicPr>
            <p:cNvPr id="41" name="Obraz 40" descr="Drapacze chmur pokazywane z widoku w górę">
              <a:extLst>
                <a:ext uri="{FF2B5EF4-FFF2-40B4-BE49-F238E27FC236}">
                  <a16:creationId xmlns:a16="http://schemas.microsoft.com/office/drawing/2014/main" id="{4D1CA944-38C7-62B7-C9A8-6C66E347F585}"/>
                </a:ext>
              </a:extLst>
            </p:cNvPr>
            <p:cNvPicPr>
              <a:picLocks noChangeAspect="1"/>
            </p:cNvPicPr>
            <p:nvPr/>
          </p:nvPicPr>
          <p:blipFill>
            <a:blip r:embed="rId4">
              <a:extLst>
                <a:ext uri="{28A0092B-C50C-407E-A947-70E740481C1C}">
                  <a14:useLocalDpi xmlns:a14="http://schemas.microsoft.com/office/drawing/2010/main" val="0"/>
                </a:ext>
              </a:extLst>
            </a:blip>
            <a:srcRect l="24937"/>
            <a:stretch>
              <a:fillRect/>
            </a:stretch>
          </p:blipFill>
          <p:spPr>
            <a:xfrm>
              <a:off x="7333073" y="2601150"/>
              <a:ext cx="2118065" cy="1882607"/>
            </a:xfrm>
            <a:prstGeom prst="rect">
              <a:avLst/>
            </a:prstGeom>
          </p:spPr>
        </p:pic>
        <p:sp>
          <p:nvSpPr>
            <p:cNvPr id="42" name="pole tekstowe 41">
              <a:extLst>
                <a:ext uri="{FF2B5EF4-FFF2-40B4-BE49-F238E27FC236}">
                  <a16:creationId xmlns:a16="http://schemas.microsoft.com/office/drawing/2014/main" id="{C7812CD4-5561-F5AA-8A44-4D4C3413D34B}"/>
                </a:ext>
              </a:extLst>
            </p:cNvPr>
            <p:cNvSpPr txBox="1"/>
            <p:nvPr/>
          </p:nvSpPr>
          <p:spPr>
            <a:xfrm>
              <a:off x="9676213" y="2601150"/>
              <a:ext cx="3563199" cy="1600438"/>
            </a:xfrm>
            <a:prstGeom prst="rect">
              <a:avLst/>
            </a:prstGeom>
            <a:noFill/>
          </p:spPr>
          <p:txBody>
            <a:bodyPr wrap="square" lIns="0" tIns="0" rIns="0" bIns="0" rtlCol="0">
              <a:spAutoFit/>
            </a:bodyPr>
            <a:lstStyle/>
            <a:p>
              <a:r>
                <a:rPr lang="pl-PL" sz="3200" b="1" dirty="0">
                  <a:solidFill>
                    <a:srgbClr val="EB4C60"/>
                  </a:solidFill>
                  <a:latin typeface="Aptos Light" panose="020B0004020202020204" pitchFamily="34" charset="0"/>
                </a:rPr>
                <a:t>2003</a:t>
              </a:r>
            </a:p>
            <a:p>
              <a:endParaRPr lang="pl-PL" b="1" dirty="0">
                <a:solidFill>
                  <a:srgbClr val="EB4C60"/>
                </a:solidFill>
                <a:latin typeface="Aptos Light" panose="020B0004020202020204" pitchFamily="34" charset="0"/>
              </a:endParaRPr>
            </a:p>
            <a:p>
              <a:r>
                <a:rPr lang="pl-PL" dirty="0">
                  <a:solidFill>
                    <a:srgbClr val="F7E0C8"/>
                  </a:solidFill>
                  <a:latin typeface="Aptos Light" panose="020B0004020202020204" pitchFamily="34" charset="0"/>
                </a:rPr>
                <a:t>min non </a:t>
              </a:r>
              <a:r>
                <a:rPr lang="pl-PL" dirty="0" err="1">
                  <a:solidFill>
                    <a:srgbClr val="F7E0C8"/>
                  </a:solidFill>
                  <a:latin typeface="Aptos Light" panose="020B0004020202020204" pitchFamily="34" charset="0"/>
                </a:rPr>
                <a:t>cuptae</a:t>
              </a:r>
              <a:r>
                <a:rPr lang="pl-PL" dirty="0">
                  <a:solidFill>
                    <a:srgbClr val="F7E0C8"/>
                  </a:solidFill>
                  <a:latin typeface="Aptos Light" panose="020B0004020202020204" pitchFamily="34" charset="0"/>
                </a:rPr>
                <a:t> net </a:t>
              </a:r>
              <a:r>
                <a:rPr lang="pl-PL" dirty="0" err="1">
                  <a:solidFill>
                    <a:srgbClr val="F7E0C8"/>
                  </a:solidFill>
                  <a:latin typeface="Aptos Light" panose="020B0004020202020204" pitchFamily="34" charset="0"/>
                </a:rPr>
                <a:t>videsti</a:t>
              </a:r>
              <a:r>
                <a:rPr lang="pl-PL" dirty="0">
                  <a:solidFill>
                    <a:srgbClr val="F7E0C8"/>
                  </a:solidFill>
                  <a:latin typeface="Aptos Light" panose="020B0004020202020204" pitchFamily="34" charset="0"/>
                </a:rPr>
                <a:t> </a:t>
              </a:r>
              <a:r>
                <a:rPr lang="pl-PL" dirty="0" err="1">
                  <a:solidFill>
                    <a:srgbClr val="F7E0C8"/>
                  </a:solidFill>
                  <a:latin typeface="Aptos Light" panose="020B0004020202020204" pitchFamily="34" charset="0"/>
                </a:rPr>
                <a:t>consecture</a:t>
              </a:r>
              <a:r>
                <a:rPr lang="pl-PL" dirty="0">
                  <a:solidFill>
                    <a:srgbClr val="F7E0C8"/>
                  </a:solidFill>
                  <a:latin typeface="Aptos Light" panose="020B0004020202020204" pitchFamily="34" charset="0"/>
                </a:rPr>
                <a:t>, </a:t>
              </a:r>
              <a:r>
                <a:rPr lang="pl-PL" dirty="0" err="1">
                  <a:solidFill>
                    <a:srgbClr val="F7E0C8"/>
                  </a:solidFill>
                  <a:latin typeface="Aptos Light" panose="020B0004020202020204" pitchFamily="34" charset="0"/>
                </a:rPr>
                <a:t>comnimin</a:t>
              </a:r>
              <a:r>
                <a:rPr lang="pl-PL" dirty="0">
                  <a:solidFill>
                    <a:srgbClr val="F7E0C8"/>
                  </a:solidFill>
                  <a:latin typeface="Aptos Light" panose="020B0004020202020204" pitchFamily="34" charset="0"/>
                </a:rPr>
                <a:t> </a:t>
              </a:r>
              <a:r>
                <a:rPr lang="pl-PL" dirty="0" err="1">
                  <a:solidFill>
                    <a:srgbClr val="F7E0C8"/>
                  </a:solidFill>
                  <a:latin typeface="Aptos Light" panose="020B0004020202020204" pitchFamily="34" charset="0"/>
                </a:rPr>
                <a:t>nis</a:t>
              </a:r>
              <a:r>
                <a:rPr lang="pl-PL" dirty="0">
                  <a:solidFill>
                    <a:srgbClr val="F7E0C8"/>
                  </a:solidFill>
                  <a:latin typeface="Aptos Light" panose="020B0004020202020204" pitchFamily="34" charset="0"/>
                </a:rPr>
                <a:t>, </a:t>
              </a:r>
              <a:r>
                <a:rPr lang="pl-PL" dirty="0" err="1">
                  <a:solidFill>
                    <a:srgbClr val="F7E0C8"/>
                  </a:solidFill>
                  <a:latin typeface="Aptos Light" panose="020B0004020202020204" pitchFamily="34" charset="0"/>
                </a:rPr>
                <a:t>tempella</a:t>
              </a:r>
              <a:r>
                <a:rPr lang="pl-PL" dirty="0">
                  <a:solidFill>
                    <a:srgbClr val="F7E0C8"/>
                  </a:solidFill>
                  <a:latin typeface="Aptos Light" panose="020B0004020202020204" pitchFamily="34" charset="0"/>
                </a:rPr>
                <a:t> </a:t>
              </a:r>
              <a:r>
                <a:rPr lang="pl-PL" dirty="0" err="1">
                  <a:solidFill>
                    <a:srgbClr val="F7E0C8"/>
                  </a:solidFill>
                  <a:latin typeface="Aptos Light" panose="020B0004020202020204" pitchFamily="34" charset="0"/>
                </a:rPr>
                <a:t>quas</a:t>
              </a:r>
              <a:r>
                <a:rPr lang="pl-PL" dirty="0">
                  <a:solidFill>
                    <a:srgbClr val="F7E0C8"/>
                  </a:solidFill>
                  <a:latin typeface="Aptos Light" panose="020B0004020202020204" pitchFamily="34" charset="0"/>
                </a:rPr>
                <a:t> qui </a:t>
              </a:r>
              <a:r>
                <a:rPr lang="pl-PL" dirty="0" err="1">
                  <a:solidFill>
                    <a:srgbClr val="F7E0C8"/>
                  </a:solidFill>
                  <a:latin typeface="Aptos Light" panose="020B0004020202020204" pitchFamily="34" charset="0"/>
                </a:rPr>
                <a:t>beation</a:t>
              </a:r>
              <a:r>
                <a:rPr lang="pl-PL" dirty="0">
                  <a:solidFill>
                    <a:srgbClr val="F7E0C8"/>
                  </a:solidFill>
                  <a:latin typeface="Aptos Light" panose="020B0004020202020204" pitchFamily="34" charset="0"/>
                </a:rPr>
                <a:t> </a:t>
              </a:r>
              <a:r>
                <a:rPr lang="pl-PL" dirty="0" err="1">
                  <a:solidFill>
                    <a:srgbClr val="F7E0C8"/>
                  </a:solidFill>
                  <a:latin typeface="Aptos Light" panose="020B0004020202020204" pitchFamily="34" charset="0"/>
                </a:rPr>
                <a:t>pres</a:t>
              </a:r>
              <a:r>
                <a:rPr lang="pl-PL" dirty="0">
                  <a:solidFill>
                    <a:srgbClr val="F7E0C8"/>
                  </a:solidFill>
                  <a:latin typeface="Aptos Light" panose="020B0004020202020204" pitchFamily="34" charset="0"/>
                </a:rPr>
                <a:t> </a:t>
              </a:r>
              <a:r>
                <a:rPr lang="pl-PL" dirty="0" err="1">
                  <a:solidFill>
                    <a:srgbClr val="F7E0C8"/>
                  </a:solidFill>
                  <a:latin typeface="Aptos Light" panose="020B0004020202020204" pitchFamily="34" charset="0"/>
                </a:rPr>
                <a:t>est</a:t>
              </a:r>
              <a:r>
                <a:rPr lang="pl-PL" dirty="0">
                  <a:solidFill>
                    <a:srgbClr val="F7E0C8"/>
                  </a:solidFill>
                  <a:latin typeface="Aptos Light" panose="020B0004020202020204" pitchFamily="34" charset="0"/>
                </a:rPr>
                <a:t> </a:t>
              </a:r>
              <a:r>
                <a:rPr lang="pl-PL" dirty="0" err="1">
                  <a:solidFill>
                    <a:srgbClr val="F7E0C8"/>
                  </a:solidFill>
                  <a:latin typeface="Aptos Light" panose="020B0004020202020204" pitchFamily="34" charset="0"/>
                </a:rPr>
                <a:t>pore</a:t>
              </a:r>
              <a:r>
                <a:rPr lang="pl-PL" dirty="0">
                  <a:solidFill>
                    <a:srgbClr val="F7E0C8"/>
                  </a:solidFill>
                  <a:latin typeface="Aptos Light" panose="020B0004020202020204" pitchFamily="34" charset="0"/>
                </a:rPr>
                <a:t>.</a:t>
              </a:r>
            </a:p>
          </p:txBody>
        </p:sp>
        <p:sp>
          <p:nvSpPr>
            <p:cNvPr id="43" name="Prostokąt 42">
              <a:extLst>
                <a:ext uri="{FF2B5EF4-FFF2-40B4-BE49-F238E27FC236}">
                  <a16:creationId xmlns:a16="http://schemas.microsoft.com/office/drawing/2014/main" id="{EA6EEF79-22C5-FA8A-8256-E34BD22225B4}"/>
                </a:ext>
              </a:extLst>
            </p:cNvPr>
            <p:cNvSpPr/>
            <p:nvPr/>
          </p:nvSpPr>
          <p:spPr>
            <a:xfrm>
              <a:off x="7104409" y="2336518"/>
              <a:ext cx="529263" cy="529263"/>
            </a:xfrm>
            <a:prstGeom prst="rect">
              <a:avLst/>
            </a:prstGeom>
            <a:solidFill>
              <a:srgbClr val="58C0C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solidFill>
                  <a:srgbClr val="EB4C60"/>
                </a:solidFill>
              </a:endParaRPr>
            </a:p>
          </p:txBody>
        </p:sp>
      </p:grpSp>
    </p:spTree>
    <p:extLst>
      <p:ext uri="{BB962C8B-B14F-4D97-AF65-F5344CB8AC3E}">
        <p14:creationId xmlns:p14="http://schemas.microsoft.com/office/powerpoint/2010/main" val="13233710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7"/>
                                        </p:tgtEl>
                                        <p:attrNameLst>
                                          <p:attrName>fillcolor</p:attrName>
                                        </p:attrNameLst>
                                      </p:cBhvr>
                                      <p:to>
                                        <a:schemeClr val="accent2"/>
                                      </p:to>
                                    </p:animClr>
                                    <p:set>
                                      <p:cBhvr>
                                        <p:cTn id="7" dur="2000" fill="hold"/>
                                        <p:tgtEl>
                                          <p:spTgt spid="7"/>
                                        </p:tgtEl>
                                        <p:attrNameLst>
                                          <p:attrName>fill.type</p:attrName>
                                        </p:attrNameLst>
                                      </p:cBhvr>
                                      <p:to>
                                        <p:strVal val="solid"/>
                                      </p:to>
                                    </p:set>
                                    <p:set>
                                      <p:cBhvr>
                                        <p:cTn id="8" dur="2000" fill="hold"/>
                                        <p:tgtEl>
                                          <p:spTgt spid="7"/>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309027-3097-E078-F7DD-2E5A33FC5913}"/>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CEBEF362-EF28-CA8C-49A5-CF8FC10B6425}"/>
              </a:ext>
            </a:extLst>
          </p:cNvPr>
          <p:cNvSpPr>
            <a:spLocks noGrp="1"/>
          </p:cNvSpPr>
          <p:nvPr>
            <p:ph type="title"/>
          </p:nvPr>
        </p:nvSpPr>
        <p:spPr/>
        <p:txBody>
          <a:bodyPr/>
          <a:lstStyle/>
          <a:p>
            <a:endParaRPr lang="pl-PL"/>
          </a:p>
        </p:txBody>
      </p:sp>
      <p:sp>
        <p:nvSpPr>
          <p:cNvPr id="3" name="Symbol zastępczy tekstu 2">
            <a:extLst>
              <a:ext uri="{FF2B5EF4-FFF2-40B4-BE49-F238E27FC236}">
                <a16:creationId xmlns:a16="http://schemas.microsoft.com/office/drawing/2014/main" id="{782C9E11-CB00-9F7B-73A3-0CC56DAF6DCE}"/>
              </a:ext>
            </a:extLst>
          </p:cNvPr>
          <p:cNvSpPr>
            <a:spLocks noGrp="1"/>
          </p:cNvSpPr>
          <p:nvPr>
            <p:ph type="body" idx="1"/>
          </p:nvPr>
        </p:nvSpPr>
        <p:spPr/>
        <p:txBody>
          <a:bodyPr/>
          <a:lstStyle/>
          <a:p>
            <a:endParaRPr lang="pl-PL"/>
          </a:p>
        </p:txBody>
      </p:sp>
      <p:pic>
        <p:nvPicPr>
          <p:cNvPr id="7" name="Obraz 6">
            <a:extLst>
              <a:ext uri="{FF2B5EF4-FFF2-40B4-BE49-F238E27FC236}">
                <a16:creationId xmlns:a16="http://schemas.microsoft.com/office/drawing/2014/main" id="{64DAEAF5-AA50-A5C7-E0A0-0FED92F024D0}"/>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p:blipFill>
        <p:spPr>
          <a:xfrm>
            <a:off x="3" y="396"/>
            <a:ext cx="20104803" cy="11308952"/>
          </a:xfrm>
          <a:prstGeom prst="rect">
            <a:avLst/>
          </a:prstGeom>
        </p:spPr>
      </p:pic>
      <p:sp>
        <p:nvSpPr>
          <p:cNvPr id="8" name="pole tekstowe 7">
            <a:extLst>
              <a:ext uri="{FF2B5EF4-FFF2-40B4-BE49-F238E27FC236}">
                <a16:creationId xmlns:a16="http://schemas.microsoft.com/office/drawing/2014/main" id="{27AB10BA-E876-A001-6DD3-0623BBAA7951}"/>
              </a:ext>
            </a:extLst>
          </p:cNvPr>
          <p:cNvSpPr txBox="1"/>
          <p:nvPr/>
        </p:nvSpPr>
        <p:spPr>
          <a:xfrm>
            <a:off x="616795" y="800685"/>
            <a:ext cx="3865247" cy="1928682"/>
          </a:xfrm>
          <a:prstGeom prst="rect">
            <a:avLst/>
          </a:prstGeom>
          <a:noFill/>
        </p:spPr>
        <p:txBody>
          <a:bodyPr wrap="square" lIns="0" tIns="0" rIns="0" bIns="0" rtlCol="0" anchor="t" anchorCtr="0">
            <a:noAutofit/>
          </a:bodyPr>
          <a:lstStyle/>
          <a:p>
            <a:pPr algn="l"/>
            <a:r>
              <a:rPr lang="pl-PL" sz="5400" b="1">
                <a:solidFill>
                  <a:srgbClr val="EB4C60"/>
                </a:solidFill>
                <a:latin typeface="Aptos SemiBold" panose="020B0004020202020204" pitchFamily="34" charset="0"/>
              </a:rPr>
              <a:t>Tytuł slajdu</a:t>
            </a:r>
          </a:p>
        </p:txBody>
      </p:sp>
      <p:sp>
        <p:nvSpPr>
          <p:cNvPr id="10" name="pole tekstowe 9">
            <a:extLst>
              <a:ext uri="{FF2B5EF4-FFF2-40B4-BE49-F238E27FC236}">
                <a16:creationId xmlns:a16="http://schemas.microsoft.com/office/drawing/2014/main" id="{F973DDF7-674B-E87D-19E5-E79C95933620}"/>
              </a:ext>
            </a:extLst>
          </p:cNvPr>
          <p:cNvSpPr txBox="1"/>
          <p:nvPr/>
        </p:nvSpPr>
        <p:spPr>
          <a:xfrm>
            <a:off x="601663" y="2793025"/>
            <a:ext cx="4109086" cy="4893647"/>
          </a:xfrm>
          <a:prstGeom prst="rect">
            <a:avLst/>
          </a:prstGeom>
          <a:noFill/>
        </p:spPr>
        <p:txBody>
          <a:bodyPr wrap="square" lIns="0" tIns="0" rIns="0" bIns="0" rtlCol="0">
            <a:spAutoFit/>
          </a:bodyPr>
          <a:lstStyle/>
          <a:p>
            <a:r>
              <a:rPr lang="pl-PL" sz="2400" dirty="0" err="1">
                <a:solidFill>
                  <a:srgbClr val="F7E0C8"/>
                </a:solidFill>
                <a:latin typeface="Aptos Light" panose="020B0004020202020204" pitchFamily="34" charset="0"/>
              </a:rPr>
              <a:t>Elis</a:t>
            </a:r>
            <a:r>
              <a:rPr lang="pl-PL" sz="2400" dirty="0">
                <a:solidFill>
                  <a:srgbClr val="F7E0C8"/>
                </a:solidFill>
                <a:latin typeface="Aptos Light" panose="020B0004020202020204" pitchFamily="34" charset="0"/>
              </a:rPr>
              <a:t> ad </a:t>
            </a:r>
            <a:r>
              <a:rPr lang="pl-PL" sz="2400" dirty="0" err="1">
                <a:solidFill>
                  <a:srgbClr val="F7E0C8"/>
                </a:solidFill>
                <a:latin typeface="Aptos Light" panose="020B0004020202020204" pitchFamily="34" charset="0"/>
              </a:rPr>
              <a:t>quiamus</a:t>
            </a:r>
            <a:r>
              <a:rPr lang="pl-PL" sz="2400" dirty="0">
                <a:solidFill>
                  <a:srgbClr val="F7E0C8"/>
                </a:solidFill>
                <a:latin typeface="Aptos Light" panose="020B0004020202020204" pitchFamily="34" charset="0"/>
              </a:rPr>
              <a:t> min non </a:t>
            </a:r>
            <a:r>
              <a:rPr lang="pl-PL" sz="2400" dirty="0" err="1">
                <a:solidFill>
                  <a:srgbClr val="F7E0C8"/>
                </a:solidFill>
                <a:latin typeface="Aptos Light" panose="020B0004020202020204" pitchFamily="34" charset="0"/>
              </a:rPr>
              <a:t>cuptae</a:t>
            </a:r>
            <a:r>
              <a:rPr lang="pl-PL" sz="2400" dirty="0">
                <a:solidFill>
                  <a:srgbClr val="F7E0C8"/>
                </a:solidFill>
                <a:latin typeface="Aptos Light" panose="020B0004020202020204" pitchFamily="34" charset="0"/>
              </a:rPr>
              <a:t> net </a:t>
            </a:r>
            <a:r>
              <a:rPr lang="pl-PL" sz="2400" dirty="0" err="1">
                <a:solidFill>
                  <a:srgbClr val="F7E0C8"/>
                </a:solidFill>
                <a:latin typeface="Aptos Light" panose="020B0004020202020204" pitchFamily="34" charset="0"/>
              </a:rPr>
              <a:t>videsti</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consecture</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comnimin</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nis</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quatemporae</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iditios</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mos</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eaquo</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vere</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nus</a:t>
            </a:r>
            <a:r>
              <a:rPr lang="pl-PL" sz="2400" dirty="0">
                <a:solidFill>
                  <a:srgbClr val="F7E0C8"/>
                </a:solidFill>
                <a:latin typeface="Aptos Light" panose="020B0004020202020204" pitchFamily="34" charset="0"/>
              </a:rPr>
              <a:t> por </a:t>
            </a:r>
            <a:r>
              <a:rPr lang="pl-PL" sz="2400" dirty="0" err="1">
                <a:solidFill>
                  <a:srgbClr val="F7E0C8"/>
                </a:solidFill>
                <a:latin typeface="Aptos Light" panose="020B0004020202020204" pitchFamily="34" charset="0"/>
              </a:rPr>
              <a:t>molore</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tempella</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quas</a:t>
            </a:r>
            <a:r>
              <a:rPr lang="pl-PL" sz="2400" dirty="0">
                <a:solidFill>
                  <a:srgbClr val="F7E0C8"/>
                </a:solidFill>
                <a:latin typeface="Aptos Light" panose="020B0004020202020204" pitchFamily="34" charset="0"/>
              </a:rPr>
              <a:t> qui </a:t>
            </a:r>
            <a:r>
              <a:rPr lang="pl-PL" sz="2400" dirty="0" err="1">
                <a:solidFill>
                  <a:srgbClr val="F7E0C8"/>
                </a:solidFill>
                <a:latin typeface="Aptos Light" panose="020B0004020202020204" pitchFamily="34" charset="0"/>
              </a:rPr>
              <a:t>beation</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pres</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est</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pore</a:t>
            </a:r>
            <a:r>
              <a:rPr lang="pl-PL" sz="2400" dirty="0">
                <a:solidFill>
                  <a:srgbClr val="F7E0C8"/>
                </a:solidFill>
                <a:latin typeface="Aptos Light" panose="020B0004020202020204" pitchFamily="34" charset="0"/>
              </a:rPr>
              <a:t> por </a:t>
            </a:r>
            <a:r>
              <a:rPr lang="pl-PL" sz="2400" dirty="0" err="1">
                <a:solidFill>
                  <a:srgbClr val="F7E0C8"/>
                </a:solidFill>
                <a:latin typeface="Aptos Light" panose="020B0004020202020204" pitchFamily="34" charset="0"/>
              </a:rPr>
              <a:t>maximolores</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volorum</a:t>
            </a:r>
            <a:r>
              <a:rPr lang="pl-PL" sz="2400" dirty="0">
                <a:solidFill>
                  <a:srgbClr val="F7E0C8"/>
                </a:solidFill>
                <a:latin typeface="Aptos Light" panose="020B0004020202020204" pitchFamily="34" charset="0"/>
              </a:rPr>
              <a:t> es </a:t>
            </a:r>
            <a:r>
              <a:rPr lang="pl-PL" sz="2400" dirty="0" err="1">
                <a:solidFill>
                  <a:srgbClr val="F7E0C8"/>
                </a:solidFill>
                <a:latin typeface="Aptos Light" panose="020B0004020202020204" pitchFamily="34" charset="0"/>
              </a:rPr>
              <a:t>volo</a:t>
            </a:r>
            <a:r>
              <a:rPr lang="pl-PL" sz="2400" dirty="0">
                <a:solidFill>
                  <a:srgbClr val="F7E0C8"/>
                </a:solidFill>
                <a:latin typeface="Aptos Light" panose="020B0004020202020204" pitchFamily="34" charset="0"/>
              </a:rPr>
              <a:t> vent. Edi </a:t>
            </a:r>
            <a:r>
              <a:rPr lang="pl-PL" sz="2400" dirty="0" err="1">
                <a:solidFill>
                  <a:srgbClr val="F7E0C8"/>
                </a:solidFill>
                <a:latin typeface="Aptos Light" panose="020B0004020202020204" pitchFamily="34" charset="0"/>
              </a:rPr>
              <a:t>dollit</a:t>
            </a:r>
            <a:r>
              <a:rPr lang="pl-PL" sz="2400" dirty="0">
                <a:solidFill>
                  <a:srgbClr val="F7E0C8"/>
                </a:solidFill>
                <a:latin typeface="Aptos Light" panose="020B0004020202020204" pitchFamily="34" charset="0"/>
              </a:rPr>
              <a:t> es et </a:t>
            </a:r>
            <a:r>
              <a:rPr lang="pl-PL" sz="2400" dirty="0" err="1">
                <a:solidFill>
                  <a:srgbClr val="F7E0C8"/>
                </a:solidFill>
                <a:latin typeface="Aptos Light" panose="020B0004020202020204" pitchFamily="34" charset="0"/>
              </a:rPr>
              <a:t>eati</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doluptat</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lautet</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alitiust</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ipiendia</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alibus</a:t>
            </a:r>
            <a:r>
              <a:rPr lang="pl-PL" sz="2400" dirty="0">
                <a:solidFill>
                  <a:srgbClr val="F7E0C8"/>
                </a:solidFill>
                <a:latin typeface="Aptos Light" panose="020B0004020202020204" pitchFamily="34" charset="0"/>
              </a:rPr>
              <a:t> et </a:t>
            </a:r>
            <a:r>
              <a:rPr lang="pl-PL" sz="2400" dirty="0" err="1">
                <a:solidFill>
                  <a:srgbClr val="F7E0C8"/>
                </a:solidFill>
                <a:latin typeface="Aptos Light" panose="020B0004020202020204" pitchFamily="34" charset="0"/>
              </a:rPr>
              <a:t>asi</a:t>
            </a:r>
            <a:r>
              <a:rPr lang="pl-PL" sz="2400" dirty="0">
                <a:solidFill>
                  <a:srgbClr val="F7E0C8"/>
                </a:solidFill>
                <a:latin typeface="Aptos Light" panose="020B0004020202020204" pitchFamily="34" charset="0"/>
              </a:rPr>
              <a:t> re </a:t>
            </a:r>
            <a:r>
              <a:rPr lang="pl-PL" sz="2400" dirty="0" err="1">
                <a:solidFill>
                  <a:srgbClr val="F7E0C8"/>
                </a:solidFill>
                <a:latin typeface="Aptos Light" panose="020B0004020202020204" pitchFamily="34" charset="0"/>
              </a:rPr>
              <a:t>molenihitio</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Sandam</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nonemolupiet</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porporeped</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quoditas</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nis</a:t>
            </a:r>
            <a:r>
              <a:rPr lang="pl-PL" sz="2400" dirty="0">
                <a:solidFill>
                  <a:srgbClr val="F7E0C8"/>
                </a:solidFill>
                <a:latin typeface="Aptos Light" panose="020B0004020202020204" pitchFamily="34" charset="0"/>
              </a:rPr>
              <a:t> sam sit, </a:t>
            </a:r>
            <a:r>
              <a:rPr lang="pl-PL" sz="2400" dirty="0" err="1">
                <a:solidFill>
                  <a:srgbClr val="F7E0C8"/>
                </a:solidFill>
                <a:latin typeface="Aptos Light" panose="020B0004020202020204" pitchFamily="34" charset="0"/>
              </a:rPr>
              <a:t>sanim</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ut</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unt</a:t>
            </a:r>
            <a:r>
              <a:rPr lang="pl-PL" sz="2400" dirty="0">
                <a:solidFill>
                  <a:srgbClr val="F7E0C8"/>
                </a:solidFill>
                <a:latin typeface="Aptos Light" panose="020B0004020202020204" pitchFamily="34" charset="0"/>
              </a:rPr>
              <a:t>.</a:t>
            </a:r>
          </a:p>
        </p:txBody>
      </p:sp>
      <p:pic>
        <p:nvPicPr>
          <p:cNvPr id="12" name="Obraz 11" descr="Drapacze chmur pokazywane z widoku w górę">
            <a:extLst>
              <a:ext uri="{FF2B5EF4-FFF2-40B4-BE49-F238E27FC236}">
                <a16:creationId xmlns:a16="http://schemas.microsoft.com/office/drawing/2014/main" id="{056E455A-9D60-4E24-4570-25CE1038619E}"/>
              </a:ext>
            </a:extLst>
          </p:cNvPr>
          <p:cNvPicPr>
            <a:picLocks noChangeAspect="1"/>
          </p:cNvPicPr>
          <p:nvPr/>
        </p:nvPicPr>
        <p:blipFill>
          <a:blip r:embed="rId4">
            <a:extLst>
              <a:ext uri="{28A0092B-C50C-407E-A947-70E740481C1C}">
                <a14:useLocalDpi xmlns:a14="http://schemas.microsoft.com/office/drawing/2010/main" val="0"/>
              </a:ext>
            </a:extLst>
          </a:blip>
          <a:srcRect l="-3" r="-3"/>
          <a:stretch>
            <a:fillRect/>
          </a:stretch>
        </p:blipFill>
        <p:spPr>
          <a:xfrm>
            <a:off x="5480053" y="0"/>
            <a:ext cx="14624047" cy="9468056"/>
          </a:xfrm>
          <a:prstGeom prst="rect">
            <a:avLst/>
          </a:prstGeom>
        </p:spPr>
      </p:pic>
    </p:spTree>
    <p:extLst>
      <p:ext uri="{BB962C8B-B14F-4D97-AF65-F5344CB8AC3E}">
        <p14:creationId xmlns:p14="http://schemas.microsoft.com/office/powerpoint/2010/main" val="9985251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ECF828-CD68-F9F0-7528-9BA1F302E689}"/>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3A9FF724-FC5F-4C95-DB86-B11F318B9E8E}"/>
              </a:ext>
            </a:extLst>
          </p:cNvPr>
          <p:cNvSpPr>
            <a:spLocks noGrp="1"/>
          </p:cNvSpPr>
          <p:nvPr>
            <p:ph type="title"/>
          </p:nvPr>
        </p:nvSpPr>
        <p:spPr/>
        <p:txBody>
          <a:bodyPr/>
          <a:lstStyle/>
          <a:p>
            <a:endParaRPr lang="pl-PL"/>
          </a:p>
        </p:txBody>
      </p:sp>
      <p:sp>
        <p:nvSpPr>
          <p:cNvPr id="3" name="Symbol zastępczy tekstu 2">
            <a:extLst>
              <a:ext uri="{FF2B5EF4-FFF2-40B4-BE49-F238E27FC236}">
                <a16:creationId xmlns:a16="http://schemas.microsoft.com/office/drawing/2014/main" id="{32FB25E5-9167-48F0-BEE9-8CF0B8F45417}"/>
              </a:ext>
            </a:extLst>
          </p:cNvPr>
          <p:cNvSpPr>
            <a:spLocks noGrp="1"/>
          </p:cNvSpPr>
          <p:nvPr>
            <p:ph type="body" idx="1"/>
          </p:nvPr>
        </p:nvSpPr>
        <p:spPr/>
        <p:txBody>
          <a:bodyPr/>
          <a:lstStyle/>
          <a:p>
            <a:endParaRPr lang="pl-PL"/>
          </a:p>
        </p:txBody>
      </p:sp>
      <p:pic>
        <p:nvPicPr>
          <p:cNvPr id="7" name="Obraz 6">
            <a:extLst>
              <a:ext uri="{FF2B5EF4-FFF2-40B4-BE49-F238E27FC236}">
                <a16:creationId xmlns:a16="http://schemas.microsoft.com/office/drawing/2014/main" id="{E18DCC48-5AD8-BABB-794A-29B6DE836F9A}"/>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p:blipFill>
        <p:spPr>
          <a:xfrm>
            <a:off x="3" y="396"/>
            <a:ext cx="20104803" cy="11308952"/>
          </a:xfrm>
          <a:prstGeom prst="rect">
            <a:avLst/>
          </a:prstGeom>
        </p:spPr>
      </p:pic>
      <p:pic>
        <p:nvPicPr>
          <p:cNvPr id="12" name="Obraz 11" descr="Drapacze chmur pokazywane z widoku w górę">
            <a:extLst>
              <a:ext uri="{FF2B5EF4-FFF2-40B4-BE49-F238E27FC236}">
                <a16:creationId xmlns:a16="http://schemas.microsoft.com/office/drawing/2014/main" id="{3A4A8DFC-92C2-21C3-8C2D-875EE8E4A0EA}"/>
              </a:ext>
            </a:extLst>
          </p:cNvPr>
          <p:cNvPicPr>
            <a:picLocks noChangeAspect="1"/>
          </p:cNvPicPr>
          <p:nvPr/>
        </p:nvPicPr>
        <p:blipFill>
          <a:blip r:embed="rId4">
            <a:extLst>
              <a:ext uri="{28A0092B-C50C-407E-A947-70E740481C1C}">
                <a14:useLocalDpi xmlns:a14="http://schemas.microsoft.com/office/drawing/2010/main" val="0"/>
              </a:ext>
            </a:extLst>
          </a:blip>
          <a:srcRect l="-3" r="-3"/>
          <a:stretch>
            <a:fillRect/>
          </a:stretch>
        </p:blipFill>
        <p:spPr>
          <a:xfrm>
            <a:off x="-706" y="0"/>
            <a:ext cx="14624047" cy="9468056"/>
          </a:xfrm>
          <a:prstGeom prst="rect">
            <a:avLst/>
          </a:prstGeom>
        </p:spPr>
      </p:pic>
      <p:sp>
        <p:nvSpPr>
          <p:cNvPr id="8" name="pole tekstowe 7">
            <a:extLst>
              <a:ext uri="{FF2B5EF4-FFF2-40B4-BE49-F238E27FC236}">
                <a16:creationId xmlns:a16="http://schemas.microsoft.com/office/drawing/2014/main" id="{8E1086C8-8789-672A-457A-26EDE527E054}"/>
              </a:ext>
            </a:extLst>
          </p:cNvPr>
          <p:cNvSpPr txBox="1"/>
          <p:nvPr/>
        </p:nvSpPr>
        <p:spPr>
          <a:xfrm>
            <a:off x="15302072" y="800685"/>
            <a:ext cx="3865247" cy="1928682"/>
          </a:xfrm>
          <a:prstGeom prst="rect">
            <a:avLst/>
          </a:prstGeom>
          <a:noFill/>
        </p:spPr>
        <p:txBody>
          <a:bodyPr wrap="square" lIns="0" tIns="0" rIns="0" bIns="0" rtlCol="0" anchor="t" anchorCtr="0">
            <a:noAutofit/>
          </a:bodyPr>
          <a:lstStyle/>
          <a:p>
            <a:pPr algn="l"/>
            <a:r>
              <a:rPr lang="pl-PL" sz="5400" b="1" dirty="0">
                <a:solidFill>
                  <a:srgbClr val="EB4C60"/>
                </a:solidFill>
                <a:latin typeface="Aptos SemiBold" panose="020B0004020202020204" pitchFamily="34" charset="0"/>
              </a:rPr>
              <a:t>Tytuł slajdu</a:t>
            </a:r>
          </a:p>
        </p:txBody>
      </p:sp>
      <p:sp>
        <p:nvSpPr>
          <p:cNvPr id="10" name="pole tekstowe 9">
            <a:extLst>
              <a:ext uri="{FF2B5EF4-FFF2-40B4-BE49-F238E27FC236}">
                <a16:creationId xmlns:a16="http://schemas.microsoft.com/office/drawing/2014/main" id="{950DF1FE-19FD-A783-1FCE-ED14F2189A69}"/>
              </a:ext>
            </a:extLst>
          </p:cNvPr>
          <p:cNvSpPr txBox="1"/>
          <p:nvPr/>
        </p:nvSpPr>
        <p:spPr>
          <a:xfrm>
            <a:off x="15286940" y="2793025"/>
            <a:ext cx="4109086" cy="4893647"/>
          </a:xfrm>
          <a:prstGeom prst="rect">
            <a:avLst/>
          </a:prstGeom>
          <a:noFill/>
        </p:spPr>
        <p:txBody>
          <a:bodyPr wrap="square" lIns="0" tIns="0" rIns="0" bIns="0" rtlCol="0">
            <a:spAutoFit/>
          </a:bodyPr>
          <a:lstStyle/>
          <a:p>
            <a:r>
              <a:rPr lang="pl-PL" sz="2400" dirty="0" err="1">
                <a:solidFill>
                  <a:srgbClr val="F7E0C8"/>
                </a:solidFill>
                <a:latin typeface="Aptos Light" panose="020B0004020202020204" pitchFamily="34" charset="0"/>
              </a:rPr>
              <a:t>Elis</a:t>
            </a:r>
            <a:r>
              <a:rPr lang="pl-PL" sz="2400" dirty="0">
                <a:solidFill>
                  <a:srgbClr val="F7E0C8"/>
                </a:solidFill>
                <a:latin typeface="Aptos Light" panose="020B0004020202020204" pitchFamily="34" charset="0"/>
              </a:rPr>
              <a:t> ad </a:t>
            </a:r>
            <a:r>
              <a:rPr lang="pl-PL" sz="2400" dirty="0" err="1">
                <a:solidFill>
                  <a:srgbClr val="F7E0C8"/>
                </a:solidFill>
                <a:latin typeface="Aptos Light" panose="020B0004020202020204" pitchFamily="34" charset="0"/>
              </a:rPr>
              <a:t>quiamus</a:t>
            </a:r>
            <a:r>
              <a:rPr lang="pl-PL" sz="2400" dirty="0">
                <a:solidFill>
                  <a:srgbClr val="F7E0C8"/>
                </a:solidFill>
                <a:latin typeface="Aptos Light" panose="020B0004020202020204" pitchFamily="34" charset="0"/>
              </a:rPr>
              <a:t> min non </a:t>
            </a:r>
            <a:r>
              <a:rPr lang="pl-PL" sz="2400" dirty="0" err="1">
                <a:solidFill>
                  <a:srgbClr val="F7E0C8"/>
                </a:solidFill>
                <a:latin typeface="Aptos Light" panose="020B0004020202020204" pitchFamily="34" charset="0"/>
              </a:rPr>
              <a:t>cuptae</a:t>
            </a:r>
            <a:r>
              <a:rPr lang="pl-PL" sz="2400" dirty="0">
                <a:solidFill>
                  <a:srgbClr val="F7E0C8"/>
                </a:solidFill>
                <a:latin typeface="Aptos Light" panose="020B0004020202020204" pitchFamily="34" charset="0"/>
              </a:rPr>
              <a:t> net </a:t>
            </a:r>
            <a:r>
              <a:rPr lang="pl-PL" sz="2400" dirty="0" err="1">
                <a:solidFill>
                  <a:srgbClr val="F7E0C8"/>
                </a:solidFill>
                <a:latin typeface="Aptos Light" panose="020B0004020202020204" pitchFamily="34" charset="0"/>
              </a:rPr>
              <a:t>videsti</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consecture</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comnimin</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nis</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quatemporae</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iditios</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mos</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eaquo</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vere</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nus</a:t>
            </a:r>
            <a:r>
              <a:rPr lang="pl-PL" sz="2400" dirty="0">
                <a:solidFill>
                  <a:srgbClr val="F7E0C8"/>
                </a:solidFill>
                <a:latin typeface="Aptos Light" panose="020B0004020202020204" pitchFamily="34" charset="0"/>
              </a:rPr>
              <a:t> por </a:t>
            </a:r>
            <a:r>
              <a:rPr lang="pl-PL" sz="2400" dirty="0" err="1">
                <a:solidFill>
                  <a:srgbClr val="F7E0C8"/>
                </a:solidFill>
                <a:latin typeface="Aptos Light" panose="020B0004020202020204" pitchFamily="34" charset="0"/>
              </a:rPr>
              <a:t>molore</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tempella</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quas</a:t>
            </a:r>
            <a:r>
              <a:rPr lang="pl-PL" sz="2400" dirty="0">
                <a:solidFill>
                  <a:srgbClr val="F7E0C8"/>
                </a:solidFill>
                <a:latin typeface="Aptos Light" panose="020B0004020202020204" pitchFamily="34" charset="0"/>
              </a:rPr>
              <a:t> qui </a:t>
            </a:r>
            <a:r>
              <a:rPr lang="pl-PL" sz="2400" dirty="0" err="1">
                <a:solidFill>
                  <a:srgbClr val="F7E0C8"/>
                </a:solidFill>
                <a:latin typeface="Aptos Light" panose="020B0004020202020204" pitchFamily="34" charset="0"/>
              </a:rPr>
              <a:t>beation</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pres</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est</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pore</a:t>
            </a:r>
            <a:r>
              <a:rPr lang="pl-PL" sz="2400" dirty="0">
                <a:solidFill>
                  <a:srgbClr val="F7E0C8"/>
                </a:solidFill>
                <a:latin typeface="Aptos Light" panose="020B0004020202020204" pitchFamily="34" charset="0"/>
              </a:rPr>
              <a:t> por </a:t>
            </a:r>
            <a:r>
              <a:rPr lang="pl-PL" sz="2400" dirty="0" err="1">
                <a:solidFill>
                  <a:srgbClr val="F7E0C8"/>
                </a:solidFill>
                <a:latin typeface="Aptos Light" panose="020B0004020202020204" pitchFamily="34" charset="0"/>
              </a:rPr>
              <a:t>maximolores</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volorum</a:t>
            </a:r>
            <a:r>
              <a:rPr lang="pl-PL" sz="2400" dirty="0">
                <a:solidFill>
                  <a:srgbClr val="F7E0C8"/>
                </a:solidFill>
                <a:latin typeface="Aptos Light" panose="020B0004020202020204" pitchFamily="34" charset="0"/>
              </a:rPr>
              <a:t> es </a:t>
            </a:r>
            <a:r>
              <a:rPr lang="pl-PL" sz="2400" dirty="0" err="1">
                <a:solidFill>
                  <a:srgbClr val="F7E0C8"/>
                </a:solidFill>
                <a:latin typeface="Aptos Light" panose="020B0004020202020204" pitchFamily="34" charset="0"/>
              </a:rPr>
              <a:t>volo</a:t>
            </a:r>
            <a:r>
              <a:rPr lang="pl-PL" sz="2400" dirty="0">
                <a:solidFill>
                  <a:srgbClr val="F7E0C8"/>
                </a:solidFill>
                <a:latin typeface="Aptos Light" panose="020B0004020202020204" pitchFamily="34" charset="0"/>
              </a:rPr>
              <a:t> vent. Edi </a:t>
            </a:r>
            <a:r>
              <a:rPr lang="pl-PL" sz="2400" dirty="0" err="1">
                <a:solidFill>
                  <a:srgbClr val="F7E0C8"/>
                </a:solidFill>
                <a:latin typeface="Aptos Light" panose="020B0004020202020204" pitchFamily="34" charset="0"/>
              </a:rPr>
              <a:t>dollit</a:t>
            </a:r>
            <a:r>
              <a:rPr lang="pl-PL" sz="2400" dirty="0">
                <a:solidFill>
                  <a:srgbClr val="F7E0C8"/>
                </a:solidFill>
                <a:latin typeface="Aptos Light" panose="020B0004020202020204" pitchFamily="34" charset="0"/>
              </a:rPr>
              <a:t> es et </a:t>
            </a:r>
            <a:r>
              <a:rPr lang="pl-PL" sz="2400" dirty="0" err="1">
                <a:solidFill>
                  <a:srgbClr val="F7E0C8"/>
                </a:solidFill>
                <a:latin typeface="Aptos Light" panose="020B0004020202020204" pitchFamily="34" charset="0"/>
              </a:rPr>
              <a:t>eati</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doluptat</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lautet</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alitiust</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ipiendia</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alibus</a:t>
            </a:r>
            <a:r>
              <a:rPr lang="pl-PL" sz="2400" dirty="0">
                <a:solidFill>
                  <a:srgbClr val="F7E0C8"/>
                </a:solidFill>
                <a:latin typeface="Aptos Light" panose="020B0004020202020204" pitchFamily="34" charset="0"/>
              </a:rPr>
              <a:t> et </a:t>
            </a:r>
            <a:r>
              <a:rPr lang="pl-PL" sz="2400" dirty="0" err="1">
                <a:solidFill>
                  <a:srgbClr val="F7E0C8"/>
                </a:solidFill>
                <a:latin typeface="Aptos Light" panose="020B0004020202020204" pitchFamily="34" charset="0"/>
              </a:rPr>
              <a:t>asi</a:t>
            </a:r>
            <a:r>
              <a:rPr lang="pl-PL" sz="2400" dirty="0">
                <a:solidFill>
                  <a:srgbClr val="F7E0C8"/>
                </a:solidFill>
                <a:latin typeface="Aptos Light" panose="020B0004020202020204" pitchFamily="34" charset="0"/>
              </a:rPr>
              <a:t> re </a:t>
            </a:r>
            <a:r>
              <a:rPr lang="pl-PL" sz="2400" dirty="0" err="1">
                <a:solidFill>
                  <a:srgbClr val="F7E0C8"/>
                </a:solidFill>
                <a:latin typeface="Aptos Light" panose="020B0004020202020204" pitchFamily="34" charset="0"/>
              </a:rPr>
              <a:t>molenihitio</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Sandam</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nonemolupiet</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porporeped</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quoditas</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nis</a:t>
            </a:r>
            <a:r>
              <a:rPr lang="pl-PL" sz="2400" dirty="0">
                <a:solidFill>
                  <a:srgbClr val="F7E0C8"/>
                </a:solidFill>
                <a:latin typeface="Aptos Light" panose="020B0004020202020204" pitchFamily="34" charset="0"/>
              </a:rPr>
              <a:t> sam sit, </a:t>
            </a:r>
            <a:r>
              <a:rPr lang="pl-PL" sz="2400" dirty="0" err="1">
                <a:solidFill>
                  <a:srgbClr val="F7E0C8"/>
                </a:solidFill>
                <a:latin typeface="Aptos Light" panose="020B0004020202020204" pitchFamily="34" charset="0"/>
              </a:rPr>
              <a:t>sanim</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ut</a:t>
            </a:r>
            <a:r>
              <a:rPr lang="pl-PL" sz="2400" dirty="0">
                <a:solidFill>
                  <a:srgbClr val="F7E0C8"/>
                </a:solidFill>
                <a:latin typeface="Aptos Light" panose="020B0004020202020204" pitchFamily="34" charset="0"/>
              </a:rPr>
              <a:t> </a:t>
            </a:r>
            <a:r>
              <a:rPr lang="pl-PL" sz="2400" dirty="0" err="1">
                <a:solidFill>
                  <a:srgbClr val="F7E0C8"/>
                </a:solidFill>
                <a:latin typeface="Aptos Light" panose="020B0004020202020204" pitchFamily="34" charset="0"/>
              </a:rPr>
              <a:t>unt</a:t>
            </a:r>
            <a:r>
              <a:rPr lang="pl-PL" sz="2400" dirty="0">
                <a:solidFill>
                  <a:srgbClr val="F7E0C8"/>
                </a:solidFill>
                <a:latin typeface="Aptos Light" panose="020B0004020202020204" pitchFamily="34" charset="0"/>
              </a:rPr>
              <a:t>.</a:t>
            </a:r>
          </a:p>
        </p:txBody>
      </p:sp>
    </p:spTree>
    <p:extLst>
      <p:ext uri="{BB962C8B-B14F-4D97-AF65-F5344CB8AC3E}">
        <p14:creationId xmlns:p14="http://schemas.microsoft.com/office/powerpoint/2010/main" val="12283325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Pakiet 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225</TotalTime>
  <Words>979</Words>
  <Application>Microsoft Macintosh PowerPoint</Application>
  <PresentationFormat>Niestandardowy</PresentationFormat>
  <Paragraphs>100</Paragraphs>
  <Slides>11</Slides>
  <Notes>11</Notes>
  <HiddenSlides>0</HiddenSlides>
  <MMClips>0</MMClips>
  <ScaleCrop>false</ScaleCrop>
  <HeadingPairs>
    <vt:vector size="6" baseType="variant">
      <vt:variant>
        <vt:lpstr>Używane czcionki</vt:lpstr>
      </vt:variant>
      <vt:variant>
        <vt:i4>6</vt:i4>
      </vt:variant>
      <vt:variant>
        <vt:lpstr>Motyw</vt:lpstr>
      </vt:variant>
      <vt:variant>
        <vt:i4>1</vt:i4>
      </vt:variant>
      <vt:variant>
        <vt:lpstr>Tytuły slajdów</vt:lpstr>
      </vt:variant>
      <vt:variant>
        <vt:i4>11</vt:i4>
      </vt:variant>
    </vt:vector>
  </HeadingPairs>
  <TitlesOfParts>
    <vt:vector size="18" baseType="lpstr">
      <vt:lpstr>Aptos</vt:lpstr>
      <vt:lpstr>Aptos Light</vt:lpstr>
      <vt:lpstr>Aptos SemiBold</vt:lpstr>
      <vt:lpstr>Calibri</vt:lpstr>
      <vt:lpstr>Futura PT Medium</vt:lpstr>
      <vt:lpstr>Wingdings</vt:lpstr>
      <vt:lpstr>Office Theme</vt:lpstr>
      <vt:lpstr>Prezentacja programu PowerPoint</vt:lpstr>
      <vt:lpstr> </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Innovation</dc:title>
  <cp:lastModifiedBy>Szymon Strużyński</cp:lastModifiedBy>
  <cp:revision>15</cp:revision>
  <dcterms:created xsi:type="dcterms:W3CDTF">2024-09-17T11:05:49Z</dcterms:created>
  <dcterms:modified xsi:type="dcterms:W3CDTF">2026-08-29T07:55:19Z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2024-09-17T00:00:00Z</vt:filetime>
  </property>
  <property fmtid="{D5CDD505-2E9C-101B-9397-08002B2CF9AE}" pid="3" name="Creator">
    <vt:lpwstr>Adobe InDesign 19.5 (Macintosh)</vt:lpwstr>
  </property>
  <property fmtid="{D5CDD505-2E9C-101B-9397-08002B2CF9AE}" pid="4" name="LastSaved">
    <vt:filetime>2024-09-17T00:00:00Z</vt:filetime>
  </property>
  <property fmtid="{D5CDD505-2E9C-101B-9397-08002B2CF9AE}" pid="5" name="Producer">
    <vt:lpwstr>Adobe PDF Library 17.0</vt:lpwstr>
  </property>
</Properties>
</file>